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0" r:id="rId4"/>
    <p:sldId id="272" r:id="rId5"/>
    <p:sldId id="273" r:id="rId6"/>
    <p:sldId id="274" r:id="rId7"/>
    <p:sldId id="276" r:id="rId8"/>
    <p:sldId id="275" r:id="rId9"/>
    <p:sldId id="277" r:id="rId10"/>
    <p:sldId id="278" r:id="rId11"/>
    <p:sldId id="267" r:id="rId12"/>
  </p:sldIdLst>
  <p:sldSz cx="12192000" cy="6858000"/>
  <p:notesSz cx="6858000" cy="9144000"/>
  <p:embeddedFontLst>
    <p:embeddedFont>
      <p:font typeface="Algerian" panose="04020705040A02060702" pitchFamily="82" charset="0"/>
      <p:regular r:id="rId14"/>
    </p:embeddedFont>
    <p:embeddedFont>
      <p:font typeface="Century Gothic" panose="020B0502020202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9g0aOg2epv8MXmEVUtOKbHI+G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697879-F600-44BD-9842-66450A7C46DF}" v="18" dt="2022-01-25T00:48:46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2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Panneton" userId="775e1677cbeaa7cd" providerId="LiveId" clId="{20F98C44-BBFD-4E11-8F65-60066BDF3C56}"/>
    <pc:docChg chg="custSel delSld modSld">
      <pc:chgData name="Chris Panneton" userId="775e1677cbeaa7cd" providerId="LiveId" clId="{20F98C44-BBFD-4E11-8F65-60066BDF3C56}" dt="2021-11-22T22:20:45.928" v="1283" actId="15"/>
      <pc:docMkLst>
        <pc:docMk/>
      </pc:docMkLst>
      <pc:sldChg chg="modSp">
        <pc:chgData name="Chris Panneton" userId="775e1677cbeaa7cd" providerId="LiveId" clId="{20F98C44-BBFD-4E11-8F65-60066BDF3C56}" dt="2021-11-22T16:22:01.500" v="34" actId="20577"/>
        <pc:sldMkLst>
          <pc:docMk/>
          <pc:sldMk cId="0" sldId="256"/>
        </pc:sldMkLst>
        <pc:spChg chg="mod">
          <ac:chgData name="Chris Panneton" userId="775e1677cbeaa7cd" providerId="LiveId" clId="{20F98C44-BBFD-4E11-8F65-60066BDF3C56}" dt="2021-11-22T16:22:01.500" v="34" actId="20577"/>
          <ac:spMkLst>
            <pc:docMk/>
            <pc:sldMk cId="0" sldId="256"/>
            <ac:spMk id="91" creationId="{00000000-0000-0000-0000-000000000000}"/>
          </ac:spMkLst>
        </pc:spChg>
      </pc:sldChg>
      <pc:sldChg chg="modSp">
        <pc:chgData name="Chris Panneton" userId="775e1677cbeaa7cd" providerId="LiveId" clId="{20F98C44-BBFD-4E11-8F65-60066BDF3C56}" dt="2021-11-22T18:35:15.343" v="942" actId="5793"/>
        <pc:sldMkLst>
          <pc:docMk/>
          <pc:sldMk cId="0" sldId="257"/>
        </pc:sldMkLst>
        <pc:spChg chg="mod">
          <ac:chgData name="Chris Panneton" userId="775e1677cbeaa7cd" providerId="LiveId" clId="{20F98C44-BBFD-4E11-8F65-60066BDF3C56}" dt="2021-11-22T18:35:15.343" v="942" actId="5793"/>
          <ac:spMkLst>
            <pc:docMk/>
            <pc:sldMk cId="0" sldId="257"/>
            <ac:spMk id="99" creationId="{00000000-0000-0000-0000-000000000000}"/>
          </ac:spMkLst>
        </pc:spChg>
      </pc:sldChg>
      <pc:sldChg chg="del">
        <pc:chgData name="Chris Panneton" userId="775e1677cbeaa7cd" providerId="LiveId" clId="{20F98C44-BBFD-4E11-8F65-60066BDF3C56}" dt="2021-11-22T16:35:07.991" v="251" actId="2696"/>
        <pc:sldMkLst>
          <pc:docMk/>
          <pc:sldMk cId="0" sldId="261"/>
        </pc:sldMkLst>
      </pc:sldChg>
      <pc:sldChg chg="del">
        <pc:chgData name="Chris Panneton" userId="775e1677cbeaa7cd" providerId="LiveId" clId="{20F98C44-BBFD-4E11-8F65-60066BDF3C56}" dt="2021-11-22T16:35:04.583" v="250" actId="2696"/>
        <pc:sldMkLst>
          <pc:docMk/>
          <pc:sldMk cId="0" sldId="262"/>
        </pc:sldMkLst>
      </pc:sldChg>
      <pc:sldChg chg="modSp">
        <pc:chgData name="Chris Panneton" userId="775e1677cbeaa7cd" providerId="LiveId" clId="{20F98C44-BBFD-4E11-8F65-60066BDF3C56}" dt="2021-11-22T18:35:04.368" v="940" actId="20577"/>
        <pc:sldMkLst>
          <pc:docMk/>
          <pc:sldMk cId="0" sldId="267"/>
        </pc:sldMkLst>
        <pc:spChg chg="mod">
          <ac:chgData name="Chris Panneton" userId="775e1677cbeaa7cd" providerId="LiveId" clId="{20F98C44-BBFD-4E11-8F65-60066BDF3C56}" dt="2021-11-22T18:35:04.368" v="940" actId="20577"/>
          <ac:spMkLst>
            <pc:docMk/>
            <pc:sldMk cId="0" sldId="267"/>
            <ac:spMk id="176" creationId="{00000000-0000-0000-0000-000000000000}"/>
          </ac:spMkLst>
        </pc:spChg>
        <pc:spChg chg="mod">
          <ac:chgData name="Chris Panneton" userId="775e1677cbeaa7cd" providerId="LiveId" clId="{20F98C44-BBFD-4E11-8F65-60066BDF3C56}" dt="2021-11-22T18:34:57.867" v="939" actId="255"/>
          <ac:spMkLst>
            <pc:docMk/>
            <pc:sldMk cId="0" sldId="267"/>
            <ac:spMk id="177" creationId="{00000000-0000-0000-0000-000000000000}"/>
          </ac:spMkLst>
        </pc:spChg>
      </pc:sldChg>
      <pc:sldChg chg="modSp">
        <pc:chgData name="Chris Panneton" userId="775e1677cbeaa7cd" providerId="LiveId" clId="{20F98C44-BBFD-4E11-8F65-60066BDF3C56}" dt="2021-11-22T18:44:29.237" v="993" actId="20577"/>
        <pc:sldMkLst>
          <pc:docMk/>
          <pc:sldMk cId="1996569789" sldId="270"/>
        </pc:sldMkLst>
        <pc:spChg chg="mod">
          <ac:chgData name="Chris Panneton" userId="775e1677cbeaa7cd" providerId="LiveId" clId="{20F98C44-BBFD-4E11-8F65-60066BDF3C56}" dt="2021-11-22T18:44:29.237" v="993" actId="20577"/>
          <ac:spMkLst>
            <pc:docMk/>
            <pc:sldMk cId="1996569789" sldId="270"/>
            <ac:spMk id="3" creationId="{7F95F5F9-231F-483A-84A1-20125F1D53EA}"/>
          </ac:spMkLst>
        </pc:spChg>
      </pc:sldChg>
      <pc:sldChg chg="del">
        <pc:chgData name="Chris Panneton" userId="775e1677cbeaa7cd" providerId="LiveId" clId="{20F98C44-BBFD-4E11-8F65-60066BDF3C56}" dt="2021-11-22T18:26:53.901" v="589" actId="2696"/>
        <pc:sldMkLst>
          <pc:docMk/>
          <pc:sldMk cId="561078914" sldId="271"/>
        </pc:sldMkLst>
      </pc:sldChg>
      <pc:sldChg chg="addSp modSp">
        <pc:chgData name="Chris Panneton" userId="775e1677cbeaa7cd" providerId="LiveId" clId="{20F98C44-BBFD-4E11-8F65-60066BDF3C56}" dt="2021-11-22T21:59:50.459" v="1041" actId="20577"/>
        <pc:sldMkLst>
          <pc:docMk/>
          <pc:sldMk cId="53877441" sldId="272"/>
        </pc:sldMkLst>
        <pc:spChg chg="mod">
          <ac:chgData name="Chris Panneton" userId="775e1677cbeaa7cd" providerId="LiveId" clId="{20F98C44-BBFD-4E11-8F65-60066BDF3C56}" dt="2021-11-22T16:35:22.388" v="280" actId="20577"/>
          <ac:spMkLst>
            <pc:docMk/>
            <pc:sldMk cId="53877441" sldId="272"/>
            <ac:spMk id="2" creationId="{4F6322A9-F27E-4097-8CCD-9EB9BE89B284}"/>
          </ac:spMkLst>
        </pc:spChg>
        <pc:spChg chg="mod">
          <ac:chgData name="Chris Panneton" userId="775e1677cbeaa7cd" providerId="LiveId" clId="{20F98C44-BBFD-4E11-8F65-60066BDF3C56}" dt="2021-11-22T18:25:33.756" v="568" actId="20577"/>
          <ac:spMkLst>
            <pc:docMk/>
            <pc:sldMk cId="53877441" sldId="272"/>
            <ac:spMk id="3" creationId="{2427A146-489A-4817-8A15-09D4716655B6}"/>
          </ac:spMkLst>
        </pc:spChg>
        <pc:spChg chg="add mod">
          <ac:chgData name="Chris Panneton" userId="775e1677cbeaa7cd" providerId="LiveId" clId="{20F98C44-BBFD-4E11-8F65-60066BDF3C56}" dt="2021-11-22T21:59:50.459" v="1041" actId="20577"/>
          <ac:spMkLst>
            <pc:docMk/>
            <pc:sldMk cId="53877441" sldId="272"/>
            <ac:spMk id="4" creationId="{BE244594-5C5D-4605-A87C-221498337FA6}"/>
          </ac:spMkLst>
        </pc:spChg>
      </pc:sldChg>
      <pc:sldChg chg="modSp">
        <pc:chgData name="Chris Panneton" userId="775e1677cbeaa7cd" providerId="LiveId" clId="{20F98C44-BBFD-4E11-8F65-60066BDF3C56}" dt="2021-11-22T22:20:45.928" v="1283" actId="15"/>
        <pc:sldMkLst>
          <pc:docMk/>
          <pc:sldMk cId="4207471895" sldId="273"/>
        </pc:sldMkLst>
        <pc:spChg chg="mod">
          <ac:chgData name="Chris Panneton" userId="775e1677cbeaa7cd" providerId="LiveId" clId="{20F98C44-BBFD-4E11-8F65-60066BDF3C56}" dt="2021-11-22T22:20:45.928" v="1283" actId="15"/>
          <ac:spMkLst>
            <pc:docMk/>
            <pc:sldMk cId="4207471895" sldId="273"/>
            <ac:spMk id="3" creationId="{BDB20BED-39C1-4F79-AF39-769CD3081750}"/>
          </ac:spMkLst>
        </pc:spChg>
      </pc:sldChg>
      <pc:sldChg chg="modSp">
        <pc:chgData name="Chris Panneton" userId="775e1677cbeaa7cd" providerId="LiveId" clId="{20F98C44-BBFD-4E11-8F65-60066BDF3C56}" dt="2021-11-22T18:29:06.541" v="863" actId="20577"/>
        <pc:sldMkLst>
          <pc:docMk/>
          <pc:sldMk cId="3943426000" sldId="274"/>
        </pc:sldMkLst>
        <pc:spChg chg="mod">
          <ac:chgData name="Chris Panneton" userId="775e1677cbeaa7cd" providerId="LiveId" clId="{20F98C44-BBFD-4E11-8F65-60066BDF3C56}" dt="2021-11-22T18:27:31.064" v="633" actId="20577"/>
          <ac:spMkLst>
            <pc:docMk/>
            <pc:sldMk cId="3943426000" sldId="274"/>
            <ac:spMk id="2" creationId="{D8316575-B353-42C3-AF2E-8EDFB54FA90A}"/>
          </ac:spMkLst>
        </pc:spChg>
        <pc:spChg chg="mod">
          <ac:chgData name="Chris Panneton" userId="775e1677cbeaa7cd" providerId="LiveId" clId="{20F98C44-BBFD-4E11-8F65-60066BDF3C56}" dt="2021-11-22T18:29:06.541" v="863" actId="20577"/>
          <ac:spMkLst>
            <pc:docMk/>
            <pc:sldMk cId="3943426000" sldId="274"/>
            <ac:spMk id="3" creationId="{6AEE0402-7832-4EFA-B5D1-158B3FAC8412}"/>
          </ac:spMkLst>
        </pc:spChg>
      </pc:sldChg>
    </pc:docChg>
  </pc:docChgLst>
  <pc:docChgLst>
    <pc:chgData name="Chris Panneton" userId="775e1677cbeaa7cd" providerId="LiveId" clId="{8960E2F9-8E38-47CC-A9D3-2E6040C75E86}"/>
    <pc:docChg chg="custSel modSld">
      <pc:chgData name="Chris Panneton" userId="775e1677cbeaa7cd" providerId="LiveId" clId="{8960E2F9-8E38-47CC-A9D3-2E6040C75E86}" dt="2021-11-22T23:00:59.464" v="219" actId="20577"/>
      <pc:docMkLst>
        <pc:docMk/>
      </pc:docMkLst>
      <pc:sldChg chg="modSp mod">
        <pc:chgData name="Chris Panneton" userId="775e1677cbeaa7cd" providerId="LiveId" clId="{8960E2F9-8E38-47CC-A9D3-2E6040C75E86}" dt="2021-11-22T22:56:54.255" v="28" actId="20577"/>
        <pc:sldMkLst>
          <pc:docMk/>
          <pc:sldMk cId="4207471895" sldId="273"/>
        </pc:sldMkLst>
        <pc:spChg chg="mod">
          <ac:chgData name="Chris Panneton" userId="775e1677cbeaa7cd" providerId="LiveId" clId="{8960E2F9-8E38-47CC-A9D3-2E6040C75E86}" dt="2021-11-22T22:56:54.255" v="28" actId="20577"/>
          <ac:spMkLst>
            <pc:docMk/>
            <pc:sldMk cId="4207471895" sldId="273"/>
            <ac:spMk id="3" creationId="{BDB20BED-39C1-4F79-AF39-769CD3081750}"/>
          </ac:spMkLst>
        </pc:spChg>
      </pc:sldChg>
      <pc:sldChg chg="modSp mod">
        <pc:chgData name="Chris Panneton" userId="775e1677cbeaa7cd" providerId="LiveId" clId="{8960E2F9-8E38-47CC-A9D3-2E6040C75E86}" dt="2021-11-22T23:00:59.464" v="219" actId="20577"/>
        <pc:sldMkLst>
          <pc:docMk/>
          <pc:sldMk cId="3943426000" sldId="274"/>
        </pc:sldMkLst>
        <pc:spChg chg="mod">
          <ac:chgData name="Chris Panneton" userId="775e1677cbeaa7cd" providerId="LiveId" clId="{8960E2F9-8E38-47CC-A9D3-2E6040C75E86}" dt="2021-11-22T23:00:59.464" v="219" actId="20577"/>
          <ac:spMkLst>
            <pc:docMk/>
            <pc:sldMk cId="3943426000" sldId="274"/>
            <ac:spMk id="3" creationId="{6AEE0402-7832-4EFA-B5D1-158B3FAC8412}"/>
          </ac:spMkLst>
        </pc:spChg>
      </pc:sldChg>
    </pc:docChg>
  </pc:docChgLst>
  <pc:docChgLst>
    <pc:chgData name="Chris Panneton" userId="775e1677cbeaa7cd" providerId="LiveId" clId="{B0697879-F600-44BD-9842-66450A7C46DF}"/>
    <pc:docChg chg="undo custSel addSld modSld sldOrd">
      <pc:chgData name="Chris Panneton" userId="775e1677cbeaa7cd" providerId="LiveId" clId="{B0697879-F600-44BD-9842-66450A7C46DF}" dt="2022-01-25T00:49:57.044" v="4044" actId="20577"/>
      <pc:docMkLst>
        <pc:docMk/>
      </pc:docMkLst>
      <pc:sldChg chg="modSp">
        <pc:chgData name="Chris Panneton" userId="775e1677cbeaa7cd" providerId="LiveId" clId="{B0697879-F600-44BD-9842-66450A7C46DF}" dt="2022-01-24T23:27:48.202" v="22" actId="20577"/>
        <pc:sldMkLst>
          <pc:docMk/>
          <pc:sldMk cId="0" sldId="256"/>
        </pc:sldMkLst>
        <pc:spChg chg="mod">
          <ac:chgData name="Chris Panneton" userId="775e1677cbeaa7cd" providerId="LiveId" clId="{B0697879-F600-44BD-9842-66450A7C46DF}" dt="2022-01-24T23:27:48.202" v="22" actId="20577"/>
          <ac:spMkLst>
            <pc:docMk/>
            <pc:sldMk cId="0" sldId="256"/>
            <ac:spMk id="91" creationId="{00000000-0000-0000-0000-000000000000}"/>
          </ac:spMkLst>
        </pc:spChg>
      </pc:sldChg>
      <pc:sldChg chg="modSp">
        <pc:chgData name="Chris Panneton" userId="775e1677cbeaa7cd" providerId="LiveId" clId="{B0697879-F600-44BD-9842-66450A7C46DF}" dt="2022-01-24T23:35:00.206" v="207" actId="12"/>
        <pc:sldMkLst>
          <pc:docMk/>
          <pc:sldMk cId="0" sldId="257"/>
        </pc:sldMkLst>
        <pc:spChg chg="mod">
          <ac:chgData name="Chris Panneton" userId="775e1677cbeaa7cd" providerId="LiveId" clId="{B0697879-F600-44BD-9842-66450A7C46DF}" dt="2022-01-24T23:35:00.206" v="207" actId="12"/>
          <ac:spMkLst>
            <pc:docMk/>
            <pc:sldMk cId="0" sldId="257"/>
            <ac:spMk id="99" creationId="{00000000-0000-0000-0000-000000000000}"/>
          </ac:spMkLst>
        </pc:spChg>
      </pc:sldChg>
      <pc:sldChg chg="modSp">
        <pc:chgData name="Chris Panneton" userId="775e1677cbeaa7cd" providerId="LiveId" clId="{B0697879-F600-44BD-9842-66450A7C46DF}" dt="2022-01-25T00:43:49.928" v="3914" actId="20577"/>
        <pc:sldMkLst>
          <pc:docMk/>
          <pc:sldMk cId="0" sldId="267"/>
        </pc:sldMkLst>
        <pc:spChg chg="mod">
          <ac:chgData name="Chris Panneton" userId="775e1677cbeaa7cd" providerId="LiveId" clId="{B0697879-F600-44BD-9842-66450A7C46DF}" dt="2022-01-25T00:43:13.249" v="3871" actId="20577"/>
          <ac:spMkLst>
            <pc:docMk/>
            <pc:sldMk cId="0" sldId="267"/>
            <ac:spMk id="176" creationId="{00000000-0000-0000-0000-000000000000}"/>
          </ac:spMkLst>
        </pc:spChg>
        <pc:spChg chg="mod">
          <ac:chgData name="Chris Panneton" userId="775e1677cbeaa7cd" providerId="LiveId" clId="{B0697879-F600-44BD-9842-66450A7C46DF}" dt="2022-01-25T00:43:49.928" v="3914" actId="20577"/>
          <ac:spMkLst>
            <pc:docMk/>
            <pc:sldMk cId="0" sldId="267"/>
            <ac:spMk id="177" creationId="{00000000-0000-0000-0000-000000000000}"/>
          </ac:spMkLst>
        </pc:spChg>
      </pc:sldChg>
      <pc:sldChg chg="modSp">
        <pc:chgData name="Chris Panneton" userId="775e1677cbeaa7cd" providerId="LiveId" clId="{B0697879-F600-44BD-9842-66450A7C46DF}" dt="2022-01-25T00:49:57.044" v="4044" actId="20577"/>
        <pc:sldMkLst>
          <pc:docMk/>
          <pc:sldMk cId="1996569789" sldId="270"/>
        </pc:sldMkLst>
        <pc:spChg chg="mod">
          <ac:chgData name="Chris Panneton" userId="775e1677cbeaa7cd" providerId="LiveId" clId="{B0697879-F600-44BD-9842-66450A7C46DF}" dt="2022-01-25T00:49:57.044" v="4044" actId="20577"/>
          <ac:spMkLst>
            <pc:docMk/>
            <pc:sldMk cId="1996569789" sldId="270"/>
            <ac:spMk id="3" creationId="{7F95F5F9-231F-483A-84A1-20125F1D53EA}"/>
          </ac:spMkLst>
        </pc:spChg>
      </pc:sldChg>
      <pc:sldChg chg="delSp modSp">
        <pc:chgData name="Chris Panneton" userId="775e1677cbeaa7cd" providerId="LiveId" clId="{B0697879-F600-44BD-9842-66450A7C46DF}" dt="2022-01-25T00:01:56.344" v="1707" actId="20577"/>
        <pc:sldMkLst>
          <pc:docMk/>
          <pc:sldMk cId="53877441" sldId="272"/>
        </pc:sldMkLst>
        <pc:spChg chg="mod">
          <ac:chgData name="Chris Panneton" userId="775e1677cbeaa7cd" providerId="LiveId" clId="{B0697879-F600-44BD-9842-66450A7C46DF}" dt="2022-01-24T23:51:24.450" v="910" actId="20577"/>
          <ac:spMkLst>
            <pc:docMk/>
            <pc:sldMk cId="53877441" sldId="272"/>
            <ac:spMk id="2" creationId="{4F6322A9-F27E-4097-8CCD-9EB9BE89B284}"/>
          </ac:spMkLst>
        </pc:spChg>
        <pc:spChg chg="mod">
          <ac:chgData name="Chris Panneton" userId="775e1677cbeaa7cd" providerId="LiveId" clId="{B0697879-F600-44BD-9842-66450A7C46DF}" dt="2022-01-25T00:01:56.344" v="1707" actId="20577"/>
          <ac:spMkLst>
            <pc:docMk/>
            <pc:sldMk cId="53877441" sldId="272"/>
            <ac:spMk id="3" creationId="{2427A146-489A-4817-8A15-09D4716655B6}"/>
          </ac:spMkLst>
        </pc:spChg>
        <pc:spChg chg="del mod">
          <ac:chgData name="Chris Panneton" userId="775e1677cbeaa7cd" providerId="LiveId" clId="{B0697879-F600-44BD-9842-66450A7C46DF}" dt="2022-01-24T23:37:04.373" v="227" actId="478"/>
          <ac:spMkLst>
            <pc:docMk/>
            <pc:sldMk cId="53877441" sldId="272"/>
            <ac:spMk id="4" creationId="{BE244594-5C5D-4605-A87C-221498337FA6}"/>
          </ac:spMkLst>
        </pc:spChg>
      </pc:sldChg>
      <pc:sldChg chg="modSp">
        <pc:chgData name="Chris Panneton" userId="775e1677cbeaa7cd" providerId="LiveId" clId="{B0697879-F600-44BD-9842-66450A7C46DF}" dt="2022-01-25T00:13:00.390" v="1865" actId="6549"/>
        <pc:sldMkLst>
          <pc:docMk/>
          <pc:sldMk cId="4207471895" sldId="273"/>
        </pc:sldMkLst>
        <pc:spChg chg="mod">
          <ac:chgData name="Chris Panneton" userId="775e1677cbeaa7cd" providerId="LiveId" clId="{B0697879-F600-44BD-9842-66450A7C46DF}" dt="2022-01-24T23:52:01.306" v="954" actId="20577"/>
          <ac:spMkLst>
            <pc:docMk/>
            <pc:sldMk cId="4207471895" sldId="273"/>
            <ac:spMk id="2" creationId="{2C4FABEC-14D3-4F92-86C7-D05FD356E2BD}"/>
          </ac:spMkLst>
        </pc:spChg>
        <pc:spChg chg="mod">
          <ac:chgData name="Chris Panneton" userId="775e1677cbeaa7cd" providerId="LiveId" clId="{B0697879-F600-44BD-9842-66450A7C46DF}" dt="2022-01-25T00:13:00.390" v="1865" actId="6549"/>
          <ac:spMkLst>
            <pc:docMk/>
            <pc:sldMk cId="4207471895" sldId="273"/>
            <ac:spMk id="3" creationId="{BDB20BED-39C1-4F79-AF39-769CD3081750}"/>
          </ac:spMkLst>
        </pc:spChg>
      </pc:sldChg>
      <pc:sldChg chg="modSp">
        <pc:chgData name="Chris Panneton" userId="775e1677cbeaa7cd" providerId="LiveId" clId="{B0697879-F600-44BD-9842-66450A7C46DF}" dt="2022-01-25T00:17:10.390" v="2184" actId="20577"/>
        <pc:sldMkLst>
          <pc:docMk/>
          <pc:sldMk cId="3943426000" sldId="274"/>
        </pc:sldMkLst>
        <pc:spChg chg="mod">
          <ac:chgData name="Chris Panneton" userId="775e1677cbeaa7cd" providerId="LiveId" clId="{B0697879-F600-44BD-9842-66450A7C46DF}" dt="2022-01-25T00:13:54.627" v="1893" actId="20577"/>
          <ac:spMkLst>
            <pc:docMk/>
            <pc:sldMk cId="3943426000" sldId="274"/>
            <ac:spMk id="2" creationId="{D8316575-B353-42C3-AF2E-8EDFB54FA90A}"/>
          </ac:spMkLst>
        </pc:spChg>
        <pc:spChg chg="mod">
          <ac:chgData name="Chris Panneton" userId="775e1677cbeaa7cd" providerId="LiveId" clId="{B0697879-F600-44BD-9842-66450A7C46DF}" dt="2022-01-25T00:17:10.390" v="2184" actId="20577"/>
          <ac:spMkLst>
            <pc:docMk/>
            <pc:sldMk cId="3943426000" sldId="274"/>
            <ac:spMk id="3" creationId="{6AEE0402-7832-4EFA-B5D1-158B3FAC8412}"/>
          </ac:spMkLst>
        </pc:spChg>
      </pc:sldChg>
      <pc:sldChg chg="modSp add">
        <pc:chgData name="Chris Panneton" userId="775e1677cbeaa7cd" providerId="LiveId" clId="{B0697879-F600-44BD-9842-66450A7C46DF}" dt="2022-01-25T00:34:12.040" v="3424" actId="27636"/>
        <pc:sldMkLst>
          <pc:docMk/>
          <pc:sldMk cId="3837936315" sldId="275"/>
        </pc:sldMkLst>
        <pc:spChg chg="mod">
          <ac:chgData name="Chris Panneton" userId="775e1677cbeaa7cd" providerId="LiveId" clId="{B0697879-F600-44BD-9842-66450A7C46DF}" dt="2022-01-25T00:18:07.763" v="2211" actId="2711"/>
          <ac:spMkLst>
            <pc:docMk/>
            <pc:sldMk cId="3837936315" sldId="275"/>
            <ac:spMk id="2" creationId="{CC826337-F299-4DE6-92B7-8B325942FAFB}"/>
          </ac:spMkLst>
        </pc:spChg>
        <pc:spChg chg="mod">
          <ac:chgData name="Chris Panneton" userId="775e1677cbeaa7cd" providerId="LiveId" clId="{B0697879-F600-44BD-9842-66450A7C46DF}" dt="2022-01-25T00:34:12.040" v="3424" actId="27636"/>
          <ac:spMkLst>
            <pc:docMk/>
            <pc:sldMk cId="3837936315" sldId="275"/>
            <ac:spMk id="3" creationId="{9C55ACBE-51F0-4D98-8EBE-0D9EDABBB801}"/>
          </ac:spMkLst>
        </pc:spChg>
      </pc:sldChg>
      <pc:sldChg chg="modSp add ord">
        <pc:chgData name="Chris Panneton" userId="775e1677cbeaa7cd" providerId="LiveId" clId="{B0697879-F600-44BD-9842-66450A7C46DF}" dt="2022-01-25T00:27:59.145" v="2776"/>
        <pc:sldMkLst>
          <pc:docMk/>
          <pc:sldMk cId="3916656167" sldId="276"/>
        </pc:sldMkLst>
        <pc:spChg chg="mod">
          <ac:chgData name="Chris Panneton" userId="775e1677cbeaa7cd" providerId="LiveId" clId="{B0697879-F600-44BD-9842-66450A7C46DF}" dt="2022-01-25T00:27:51.649" v="2775" actId="20577"/>
          <ac:spMkLst>
            <pc:docMk/>
            <pc:sldMk cId="3916656167" sldId="276"/>
            <ac:spMk id="3" creationId="{9C55ACBE-51F0-4D98-8EBE-0D9EDABBB801}"/>
          </ac:spMkLst>
        </pc:spChg>
      </pc:sldChg>
      <pc:sldChg chg="addSp modSp add">
        <pc:chgData name="Chris Panneton" userId="775e1677cbeaa7cd" providerId="LiveId" clId="{B0697879-F600-44BD-9842-66450A7C46DF}" dt="2022-01-25T00:42:30.761" v="3858" actId="20577"/>
        <pc:sldMkLst>
          <pc:docMk/>
          <pc:sldMk cId="2289732157" sldId="277"/>
        </pc:sldMkLst>
        <pc:spChg chg="mod">
          <ac:chgData name="Chris Panneton" userId="775e1677cbeaa7cd" providerId="LiveId" clId="{B0697879-F600-44BD-9842-66450A7C46DF}" dt="2022-01-25T00:34:23.035" v="3434" actId="20577"/>
          <ac:spMkLst>
            <pc:docMk/>
            <pc:sldMk cId="2289732157" sldId="277"/>
            <ac:spMk id="2" creationId="{CC826337-F299-4DE6-92B7-8B325942FAFB}"/>
          </ac:spMkLst>
        </pc:spChg>
        <pc:spChg chg="mod">
          <ac:chgData name="Chris Panneton" userId="775e1677cbeaa7cd" providerId="LiveId" clId="{B0697879-F600-44BD-9842-66450A7C46DF}" dt="2022-01-25T00:41:24.717" v="3806" actId="14100"/>
          <ac:spMkLst>
            <pc:docMk/>
            <pc:sldMk cId="2289732157" sldId="277"/>
            <ac:spMk id="3" creationId="{9C55ACBE-51F0-4D98-8EBE-0D9EDABBB801}"/>
          </ac:spMkLst>
        </pc:spChg>
        <pc:spChg chg="add mod">
          <ac:chgData name="Chris Panneton" userId="775e1677cbeaa7cd" providerId="LiveId" clId="{B0697879-F600-44BD-9842-66450A7C46DF}" dt="2022-01-25T00:42:30.761" v="3858" actId="20577"/>
          <ac:spMkLst>
            <pc:docMk/>
            <pc:sldMk cId="2289732157" sldId="277"/>
            <ac:spMk id="4" creationId="{A61C3470-B6FB-4DD1-9AAE-36655C97F6F2}"/>
          </ac:spMkLst>
        </pc:spChg>
      </pc:sldChg>
      <pc:sldChg chg="modSp add">
        <pc:chgData name="Chris Panneton" userId="775e1677cbeaa7cd" providerId="LiveId" clId="{B0697879-F600-44BD-9842-66450A7C46DF}" dt="2022-01-25T00:45:19.231" v="3946" actId="20577"/>
        <pc:sldMkLst>
          <pc:docMk/>
          <pc:sldMk cId="2285715033" sldId="278"/>
        </pc:sldMkLst>
        <pc:spChg chg="mod">
          <ac:chgData name="Chris Panneton" userId="775e1677cbeaa7cd" providerId="LiveId" clId="{B0697879-F600-44BD-9842-66450A7C46DF}" dt="2022-01-25T00:44:23.789" v="3943" actId="2711"/>
          <ac:spMkLst>
            <pc:docMk/>
            <pc:sldMk cId="2285715033" sldId="278"/>
            <ac:spMk id="2" creationId="{7E592574-4BA7-42ED-84E7-99079BF57A49}"/>
          </ac:spMkLst>
        </pc:spChg>
        <pc:spChg chg="mod">
          <ac:chgData name="Chris Panneton" userId="775e1677cbeaa7cd" providerId="LiveId" clId="{B0697879-F600-44BD-9842-66450A7C46DF}" dt="2022-01-25T00:45:19.231" v="3946" actId="20577"/>
          <ac:spMkLst>
            <pc:docMk/>
            <pc:sldMk cId="2285715033" sldId="278"/>
            <ac:spMk id="3" creationId="{5787D4A1-84DA-4EF9-80CC-F9E3694BCFC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40e4e4f38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540e4e4f38_0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g540e4e4f38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/>
          <p:nvPr/>
        </p:nvSpPr>
        <p:spPr>
          <a:xfrm>
            <a:off x="0" y="1041400"/>
            <a:ext cx="12192000" cy="42165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3138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1"/>
          <p:cNvSpPr txBox="1">
            <a:spLocks noGrp="1"/>
          </p:cNvSpPr>
          <p:nvPr>
            <p:ph type="ctrTitle"/>
          </p:nvPr>
        </p:nvSpPr>
        <p:spPr>
          <a:xfrm>
            <a:off x="1524000" y="1041400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6000"/>
              <a:buFont typeface="Arial"/>
              <a:buNone/>
              <a:defRPr sz="6000" b="0" cap="none">
                <a:solidFill>
                  <a:srgbClr val="31382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  <a:defRPr sz="2400" b="0" cap="none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1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body" idx="1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2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62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1"/>
          </p:nvPr>
        </p:nvSpPr>
        <p:spPr>
          <a:xfrm>
            <a:off x="831850" y="1489075"/>
            <a:ext cx="5156100" cy="6414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2"/>
          </p:nvPr>
        </p:nvSpPr>
        <p:spPr>
          <a:xfrm>
            <a:off x="831850" y="2193925"/>
            <a:ext cx="5156100" cy="3978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3"/>
          </p:nvPr>
        </p:nvSpPr>
        <p:spPr>
          <a:xfrm>
            <a:off x="6189663" y="1489075"/>
            <a:ext cx="5157900" cy="6414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4"/>
          </p:nvPr>
        </p:nvSpPr>
        <p:spPr>
          <a:xfrm>
            <a:off x="6189663" y="2193925"/>
            <a:ext cx="5157900" cy="3978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2"/>
          </p:nvPr>
        </p:nvSpPr>
        <p:spPr>
          <a:xfrm>
            <a:off x="839788" y="2101850"/>
            <a:ext cx="3932100" cy="3759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 descr="An empty placeholder to add an image. Click on the placeholder and select the image that you wish to add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rgbClr val="4A533D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4A533D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4A533D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body" idx="1"/>
          </p:nvPr>
        </p:nvSpPr>
        <p:spPr>
          <a:xfrm>
            <a:off x="839788" y="2101850"/>
            <a:ext cx="3932100" cy="37593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31382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4A533D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4A533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33D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A533D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648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327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finance@vipervanguard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3789484" y="1041400"/>
            <a:ext cx="6878515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6000"/>
              <a:buFont typeface="Algerian"/>
              <a:buNone/>
            </a:pPr>
            <a:r>
              <a:rPr lang="en-US">
                <a:latin typeface="Algerian"/>
                <a:ea typeface="Algerian"/>
                <a:cs typeface="Algerian"/>
                <a:sym typeface="Algerian"/>
              </a:rPr>
              <a:t>VIPS Team Parent Meeting</a:t>
            </a:r>
            <a:endParaRPr/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3789475" y="3602050"/>
            <a:ext cx="6878400" cy="12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latin typeface="Century Gothic"/>
                <a:ea typeface="Century Gothic"/>
                <a:cs typeface="Century Gothic"/>
                <a:sym typeface="Century Gothic"/>
              </a:rPr>
              <a:t>January 24, 2021</a:t>
            </a:r>
            <a:endParaRPr b="1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latin typeface="Century Gothic"/>
                <a:ea typeface="Century Gothic"/>
                <a:cs typeface="Century Gothic"/>
                <a:sym typeface="Century Gothic"/>
              </a:rPr>
              <a:t>Wednesday, 7:00 pm</a:t>
            </a:r>
            <a:endParaRPr b="1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latin typeface="Century Gothic"/>
                <a:ea typeface="Century Gothic"/>
                <a:cs typeface="Century Gothic"/>
                <a:sym typeface="Century Gothic"/>
              </a:rPr>
              <a:t>Verrado High School</a:t>
            </a:r>
            <a:endParaRPr b="1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1106" y="1190256"/>
            <a:ext cx="4047353" cy="393895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1473350" y="5430850"/>
            <a:ext cx="9717000" cy="5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Vanguard Involved Parent Support Team is a 501(C) (3) non-profit organization.</a:t>
            </a:r>
            <a:endParaRPr sz="1900" b="1" i="1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92574-4BA7-42ED-84E7-99079BF57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Disney/Universal Trip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7D4A1-84DA-4EF9-80CC-F9E3694BCF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April 21 - Leave VHS Arrive Anaheim, CA - Eat dinner</a:t>
            </a:r>
          </a:p>
          <a:p>
            <a:r>
              <a:rPr lang="en-US" dirty="0"/>
              <a:t>April 22 - Jazz and Symphonic Bands Perform at Festival / Universal Studios rest of the day</a:t>
            </a:r>
          </a:p>
          <a:p>
            <a:r>
              <a:rPr lang="en-US" dirty="0"/>
              <a:t>April 23 - Disneyland all-day / Festival awards banquet and dance in the evening</a:t>
            </a:r>
          </a:p>
          <a:p>
            <a:r>
              <a:rPr lang="en-US" dirty="0"/>
              <a:t>April 24 - Depart Anaheim - drive to Huntington Beach for a few hours - depart beach for VHS</a:t>
            </a:r>
          </a:p>
        </p:txBody>
      </p:sp>
    </p:spTree>
    <p:extLst>
      <p:ext uri="{BB962C8B-B14F-4D97-AF65-F5344CB8AC3E}">
        <p14:creationId xmlns:p14="http://schemas.microsoft.com/office/powerpoint/2010/main" val="228571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540e4e4f38_0_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Algerian"/>
                <a:ea typeface="Algerian"/>
                <a:cs typeface="Algerian"/>
                <a:sym typeface="Algerian"/>
              </a:rPr>
              <a:t>Questions?</a:t>
            </a:r>
            <a:endParaRPr>
              <a:latin typeface="Algerian"/>
              <a:ea typeface="Algerian"/>
              <a:cs typeface="Algerian"/>
              <a:sym typeface="Algerian"/>
            </a:endParaRPr>
          </a:p>
        </p:txBody>
      </p:sp>
      <p:sp>
        <p:nvSpPr>
          <p:cNvPr id="176" name="Google Shape;176;g540e4e4f38_0_34"/>
          <p:cNvSpPr txBox="1">
            <a:spLocks noGrp="1"/>
          </p:cNvSpPr>
          <p:nvPr>
            <p:ph type="body" idx="1"/>
          </p:nvPr>
        </p:nvSpPr>
        <p:spPr>
          <a:xfrm>
            <a:off x="838200" y="1858125"/>
            <a:ext cx="5181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900" dirty="0">
                <a:solidFill>
                  <a:srgbClr val="313829"/>
                </a:solidFill>
              </a:rPr>
              <a:t>Next VIPS Parent Meeting</a:t>
            </a: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9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900" dirty="0">
                <a:solidFill>
                  <a:srgbClr val="313829"/>
                </a:solidFill>
              </a:rPr>
              <a:t>Mon., Feb 28, 2022</a:t>
            </a:r>
            <a:endParaRPr sz="39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900" dirty="0">
                <a:solidFill>
                  <a:srgbClr val="313829"/>
                </a:solidFill>
              </a:rPr>
              <a:t>7:00 PM</a:t>
            </a:r>
            <a:endParaRPr sz="39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900" dirty="0">
                <a:solidFill>
                  <a:srgbClr val="313829"/>
                </a:solidFill>
              </a:rPr>
              <a:t>Verrado High School</a:t>
            </a:r>
            <a:endParaRPr sz="39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4400" dirty="0">
              <a:solidFill>
                <a:srgbClr val="31382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rgbClr val="313829"/>
              </a:solidFill>
            </a:endParaRPr>
          </a:p>
        </p:txBody>
      </p:sp>
      <p:sp>
        <p:nvSpPr>
          <p:cNvPr id="177" name="Google Shape;177;g540e4e4f38_0_34"/>
          <p:cNvSpPr txBox="1">
            <a:spLocks noGrp="1"/>
          </p:cNvSpPr>
          <p:nvPr>
            <p:ph type="body" idx="2"/>
          </p:nvPr>
        </p:nvSpPr>
        <p:spPr>
          <a:xfrm>
            <a:off x="6172200" y="1858125"/>
            <a:ext cx="5181600" cy="43512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>
              <a:buNone/>
            </a:pPr>
            <a:r>
              <a:rPr lang="en-US" sz="2300" dirty="0"/>
              <a:t>Restaurant Day</a:t>
            </a:r>
          </a:p>
          <a:p>
            <a:pPr marL="0" lvl="0" indent="0" algn="ctr">
              <a:buNone/>
            </a:pPr>
            <a:endParaRPr lang="en-US" sz="2300" dirty="0"/>
          </a:p>
          <a:p>
            <a:pPr marL="0" lvl="0" indent="0" algn="ctr">
              <a:buNone/>
            </a:pPr>
            <a:r>
              <a:rPr lang="en-US" sz="2300" dirty="0"/>
              <a:t>2/2/22</a:t>
            </a:r>
          </a:p>
          <a:p>
            <a:pPr marL="0" lvl="0" indent="0" algn="ctr">
              <a:buNone/>
            </a:pPr>
            <a:r>
              <a:rPr lang="en-US" sz="2300" dirty="0"/>
              <a:t>All Day</a:t>
            </a:r>
          </a:p>
          <a:p>
            <a:pPr marL="0" lvl="0" indent="0" algn="ctr">
              <a:buNone/>
            </a:pPr>
            <a:endParaRPr lang="en-US" sz="2300" dirty="0"/>
          </a:p>
          <a:p>
            <a:pPr marL="0" lvl="0" indent="0" algn="ctr">
              <a:buNone/>
            </a:pPr>
            <a:r>
              <a:rPr lang="en-US" sz="6600" dirty="0"/>
              <a:t>Panda Express</a:t>
            </a:r>
            <a:endParaRPr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3829"/>
              </a:buClr>
              <a:buSzPts val="4400"/>
              <a:buFont typeface="Algerian"/>
              <a:buNone/>
            </a:pPr>
            <a:r>
              <a:rPr lang="en-US" sz="5000">
                <a:latin typeface="Algerian"/>
                <a:ea typeface="Algerian"/>
                <a:cs typeface="Algerian"/>
                <a:sym typeface="Algerian"/>
              </a:rPr>
              <a:t>Agenda</a:t>
            </a:r>
            <a:endParaRPr sz="500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761000"/>
          </a:xfrm>
          <a:prstGeom prst="rect">
            <a:avLst/>
          </a:prstGeom>
          <a:solidFill>
            <a:srgbClr val="EADBD3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/>
              <a:t>Welcome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dirty="0"/>
              <a:t>New for 2022</a:t>
            </a:r>
          </a:p>
          <a:p>
            <a:pPr marL="685800" lvl="1" indent="-228600">
              <a:spcBef>
                <a:spcPts val="0"/>
              </a:spcBef>
              <a:buSzPts val="3600"/>
            </a:pPr>
            <a:r>
              <a:rPr lang="en-US" sz="3200" dirty="0"/>
              <a:t>ZOHO Accounting software</a:t>
            </a:r>
          </a:p>
          <a:p>
            <a:pPr marL="685800" lvl="1" indent="-228600">
              <a:spcBef>
                <a:spcPts val="0"/>
              </a:spcBef>
              <a:buSzPts val="3600"/>
            </a:pPr>
            <a:r>
              <a:rPr lang="en-US" sz="3200" dirty="0"/>
              <a:t>New VIPS Board roles and positions</a:t>
            </a:r>
          </a:p>
          <a:p>
            <a:pPr marL="685800" lvl="1" indent="-228600">
              <a:spcBef>
                <a:spcPts val="0"/>
              </a:spcBef>
              <a:buSzPts val="3600"/>
            </a:pPr>
            <a:r>
              <a:rPr lang="en-US" sz="2800" dirty="0"/>
              <a:t>WGI and WGAZ Competitions</a:t>
            </a:r>
          </a:p>
          <a:p>
            <a:pPr marL="685800" lvl="1" indent="-228600">
              <a:spcBef>
                <a:spcPts val="0"/>
              </a:spcBef>
              <a:buSzPts val="3600"/>
            </a:pPr>
            <a:r>
              <a:rPr lang="en-US" sz="3200" dirty="0"/>
              <a:t>Disney/Universal Trip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55F5-423F-4453-8044-4BC4D4B7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Budget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5F5F9-231F-483A-84A1-20125F1D53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Balance as of today: $10,262.61 </a:t>
            </a:r>
          </a:p>
          <a:p>
            <a:endParaRPr lang="en-US" dirty="0"/>
          </a:p>
          <a:p>
            <a:r>
              <a:rPr lang="en-US" b="1" u="sng" dirty="0"/>
              <a:t>Income for January: $9,620 (WDL/WGC fees)</a:t>
            </a:r>
          </a:p>
          <a:p>
            <a:endParaRPr lang="en-US" b="1" u="sng" dirty="0"/>
          </a:p>
          <a:p>
            <a:r>
              <a:rPr lang="en-US" b="1" u="sng" dirty="0"/>
              <a:t>Expenditures </a:t>
            </a:r>
            <a:r>
              <a:rPr lang="en-US" b="1" u="sng"/>
              <a:t>for January: $4,253.46</a:t>
            </a:r>
            <a:endParaRPr lang="en-US" b="1" u="sng" dirty="0"/>
          </a:p>
          <a:p>
            <a:pPr lvl="1"/>
            <a:endParaRPr lang="en-US" dirty="0"/>
          </a:p>
          <a:p>
            <a:pPr marL="10287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6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322A9-F27E-4097-8CCD-9EB9BE89B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New for 2022 – PAYMENTs and FEES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7A146-489A-4817-8A15-09D4716655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508000" indent="-457200"/>
            <a:r>
              <a:rPr lang="en-US" dirty="0"/>
              <a:t>Invoice payment system set up by Family Name sent to your email</a:t>
            </a:r>
          </a:p>
          <a:p>
            <a:pPr marL="508000" indent="-457200"/>
            <a:r>
              <a:rPr lang="en-US" dirty="0"/>
              <a:t>Make multiple item purchases (beginning of the season) with one payment</a:t>
            </a:r>
          </a:p>
          <a:p>
            <a:pPr marL="508000" indent="-457200"/>
            <a:r>
              <a:rPr lang="en-US" dirty="0"/>
              <a:t>Ability to make partial payments</a:t>
            </a:r>
          </a:p>
          <a:p>
            <a:pPr marL="508000" indent="-457200"/>
            <a:r>
              <a:rPr lang="en-US" dirty="0"/>
              <a:t>Track past purchases made through your account</a:t>
            </a:r>
          </a:p>
          <a:p>
            <a:pPr marL="508000" indent="-457200"/>
            <a:r>
              <a:rPr lang="en-US" dirty="0"/>
              <a:t>Safe and secure</a:t>
            </a:r>
          </a:p>
          <a:p>
            <a:pPr marL="508000" indent="-457200"/>
            <a:r>
              <a:rPr lang="en-US" dirty="0"/>
              <a:t>ACCEPT the email invite from VIPS Finance to set up your account</a:t>
            </a:r>
          </a:p>
          <a:p>
            <a:pPr marL="508000" indent="-457200"/>
            <a:r>
              <a:rPr lang="en-US" dirty="0"/>
              <a:t>Need up-to-date emails to send invoices</a:t>
            </a:r>
          </a:p>
          <a:p>
            <a:pPr marL="508000" indent="-457200"/>
            <a:endParaRPr lang="en-US" dirty="0"/>
          </a:p>
          <a:p>
            <a:pPr marL="508000" indent="-457200"/>
            <a:r>
              <a:rPr lang="en-US" dirty="0"/>
              <a:t>Cash Payments – collected only by VIPS Treasurer or </a:t>
            </a:r>
            <a:r>
              <a:rPr lang="en-US" dirty="0" err="1"/>
              <a:t>Prez</a:t>
            </a:r>
            <a:r>
              <a:rPr lang="en-US" dirty="0"/>
              <a:t> at VIPS Parent meeting.</a:t>
            </a:r>
          </a:p>
          <a:p>
            <a:pPr marL="508000" indent="-457200"/>
            <a:r>
              <a:rPr lang="en-US" dirty="0"/>
              <a:t>Tax Credit paid through the VHS Bookstore - IMPORTANT – Send receipts to </a:t>
            </a:r>
            <a:r>
              <a:rPr lang="en-US" dirty="0">
                <a:hlinkClick r:id="rId2"/>
              </a:rPr>
              <a:t>finance@vipervanguard.com</a:t>
            </a:r>
            <a:endParaRPr lang="en-US" dirty="0"/>
          </a:p>
          <a:p>
            <a:pPr marL="508000" indent="-457200"/>
            <a:r>
              <a:rPr lang="en-US" dirty="0"/>
              <a:t>Keep VIPS Team Shop of single or additional purchases </a:t>
            </a:r>
          </a:p>
          <a:p>
            <a:pPr marL="508000" indent="-457200"/>
            <a:endParaRPr lang="en-US" dirty="0"/>
          </a:p>
          <a:p>
            <a:pPr marL="508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ABEC-14D3-4F92-86C7-D05FD356E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552"/>
            <a:ext cx="10515600" cy="1348062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New for 2022 – VIPS Board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20BED-39C1-4F79-AF39-769CD3081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7779"/>
            <a:ext cx="10515600" cy="4876800"/>
          </a:xfrm>
        </p:spPr>
        <p:txBody>
          <a:bodyPr>
            <a:normAutofit/>
          </a:bodyPr>
          <a:lstStyle/>
          <a:p>
            <a:r>
              <a:rPr lang="en-US" dirty="0"/>
              <a:t>Build sustainability and infrastructure</a:t>
            </a:r>
          </a:p>
          <a:p>
            <a:r>
              <a:rPr lang="en-US" dirty="0"/>
              <a:t>Expanding the board to 7 members – Fall 2022</a:t>
            </a:r>
          </a:p>
          <a:p>
            <a:pPr lvl="1"/>
            <a:r>
              <a:rPr lang="en-US" dirty="0"/>
              <a:t>President, Vice President, Treasurer, Secretary, Communication/Marketing Secretary, Volunteer Coordinator, Fundraising Coordinator</a:t>
            </a:r>
          </a:p>
          <a:p>
            <a:r>
              <a:rPr lang="en-US" dirty="0"/>
              <a:t>Specific job descriptions and duties</a:t>
            </a:r>
          </a:p>
          <a:p>
            <a:r>
              <a:rPr lang="en-US" dirty="0"/>
              <a:t>Specific emails directed to board members. @vipervanguard.com</a:t>
            </a:r>
          </a:p>
          <a:p>
            <a:r>
              <a:rPr lang="en-US" dirty="0"/>
              <a:t>Communication – ZOHO Campaigns</a:t>
            </a:r>
          </a:p>
          <a:p>
            <a:r>
              <a:rPr lang="en-US" dirty="0"/>
              <a:t>Redesign VIPS website – more user friendly</a:t>
            </a:r>
          </a:p>
        </p:txBody>
      </p:sp>
    </p:spTree>
    <p:extLst>
      <p:ext uri="{BB962C8B-B14F-4D97-AF65-F5344CB8AC3E}">
        <p14:creationId xmlns:p14="http://schemas.microsoft.com/office/powerpoint/2010/main" val="420747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6575-B353-42C3-AF2E-8EDFB54FA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New for 2022 - Communication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E0402-7832-4EFA-B5D1-158B3FAC84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Website – Main source of information</a:t>
            </a:r>
          </a:p>
          <a:p>
            <a:r>
              <a:rPr lang="en-US" dirty="0"/>
              <a:t>Email communication – weekly/monthly information</a:t>
            </a:r>
          </a:p>
          <a:p>
            <a:r>
              <a:rPr lang="en-US" dirty="0"/>
              <a:t>Band App– minimize the use of the VIPS Band App. Only post immediate or important updates or reminders.</a:t>
            </a:r>
          </a:p>
          <a:p>
            <a:r>
              <a:rPr lang="en-US" dirty="0"/>
              <a:t>Facebook</a:t>
            </a:r>
          </a:p>
          <a:p>
            <a:r>
              <a:rPr lang="en-US" dirty="0"/>
              <a:t>Instagram</a:t>
            </a:r>
          </a:p>
          <a:p>
            <a:r>
              <a:rPr lang="en-US" dirty="0"/>
              <a:t>Twitter</a:t>
            </a:r>
          </a:p>
        </p:txBody>
      </p:sp>
    </p:spTree>
    <p:extLst>
      <p:ext uri="{BB962C8B-B14F-4D97-AF65-F5344CB8AC3E}">
        <p14:creationId xmlns:p14="http://schemas.microsoft.com/office/powerpoint/2010/main" val="394342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26337-F299-4DE6-92B7-8B325942F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WGI and WGAZ Competitions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5ACBE-51F0-4D98-8EBE-0D9EDABBB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667251"/>
          </a:xfrm>
        </p:spPr>
        <p:txBody>
          <a:bodyPr/>
          <a:lstStyle/>
          <a:p>
            <a:r>
              <a:rPr lang="en-US" dirty="0"/>
              <a:t>WGI Regionals – March 12, 2022 (last Saturday of Spring Break)</a:t>
            </a:r>
          </a:p>
          <a:p>
            <a:r>
              <a:rPr lang="en-US" dirty="0"/>
              <a:t>National Competition – 22 groups performing (including Venom Percussion)</a:t>
            </a:r>
          </a:p>
          <a:p>
            <a:r>
              <a:rPr lang="en-US" dirty="0"/>
              <a:t>2 performances – Prelims and Finals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WGAZ STATE Championships – April 1 and 2, 2022</a:t>
            </a:r>
          </a:p>
          <a:p>
            <a:r>
              <a:rPr lang="en-US" dirty="0"/>
              <a:t>Only AZ competing schools/groups</a:t>
            </a:r>
          </a:p>
          <a:p>
            <a:r>
              <a:rPr lang="en-US" dirty="0"/>
              <a:t>Friday and Saturday performances</a:t>
            </a:r>
          </a:p>
        </p:txBody>
      </p:sp>
    </p:spTree>
    <p:extLst>
      <p:ext uri="{BB962C8B-B14F-4D97-AF65-F5344CB8AC3E}">
        <p14:creationId xmlns:p14="http://schemas.microsoft.com/office/powerpoint/2010/main" val="391665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26337-F299-4DE6-92B7-8B325942F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WGI and WGAZ Competitions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5ACBE-51F0-4D98-8EBE-0D9EDABBB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WGAZ provides us with all the necessary items for BOTH events</a:t>
            </a:r>
          </a:p>
          <a:p>
            <a:pPr lvl="1"/>
            <a:r>
              <a:rPr lang="en-US" dirty="0"/>
              <a:t>Wristbands, banners, floor, signs, sound system</a:t>
            </a:r>
          </a:p>
          <a:p>
            <a:pPr lvl="1"/>
            <a:r>
              <a:rPr lang="en-US" dirty="0"/>
              <a:t>Tickets are purchased through GoFan.com</a:t>
            </a:r>
          </a:p>
          <a:p>
            <a:pPr lvl="1"/>
            <a:endParaRPr lang="en-US" dirty="0"/>
          </a:p>
          <a:p>
            <a:pPr marL="573088" lvl="1" indent="-457200"/>
            <a:r>
              <a:rPr lang="en-US" sz="2800" dirty="0"/>
              <a:t>WGAZ will take all $ from gate, but will cut VIPS a check based on percentage</a:t>
            </a:r>
          </a:p>
          <a:p>
            <a:pPr marL="573088" lvl="1" indent="-457200"/>
            <a:r>
              <a:rPr lang="en-US" sz="2800" dirty="0"/>
              <a:t>VIPS will take all concessions and other forms of income</a:t>
            </a:r>
          </a:p>
          <a:p>
            <a:pPr marL="573088" lvl="1" indent="-457200"/>
            <a:endParaRPr lang="en-US" sz="2800" dirty="0"/>
          </a:p>
          <a:p>
            <a:pPr marL="573088" lvl="1" indent="-457200"/>
            <a:r>
              <a:rPr lang="en-US" sz="2800" dirty="0"/>
              <a:t>Opportunity to make around $20K for both events</a:t>
            </a:r>
          </a:p>
          <a:p>
            <a:pPr marL="573088" lvl="1" indent="-457200"/>
            <a:r>
              <a:rPr lang="en-US" sz="2800" dirty="0"/>
              <a:t>All funds raised will support the Viper Vanguard this year and next</a:t>
            </a:r>
          </a:p>
        </p:txBody>
      </p:sp>
    </p:spTree>
    <p:extLst>
      <p:ext uri="{BB962C8B-B14F-4D97-AF65-F5344CB8AC3E}">
        <p14:creationId xmlns:p14="http://schemas.microsoft.com/office/powerpoint/2010/main" val="383793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26337-F299-4DE6-92B7-8B325942F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WGI and WGAZ Volunteers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5ACBE-51F0-4D98-8EBE-0D9EDABBB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72200" y="1825625"/>
            <a:ext cx="5181600" cy="4795892"/>
          </a:xfrm>
        </p:spPr>
        <p:txBody>
          <a:bodyPr/>
          <a:lstStyle/>
          <a:p>
            <a:r>
              <a:rPr lang="en-US" dirty="0"/>
              <a:t>No</a:t>
            </a:r>
          </a:p>
          <a:p>
            <a:pPr lvl="1"/>
            <a:r>
              <a:rPr lang="en-US" dirty="0"/>
              <a:t>Filling up water cups</a:t>
            </a:r>
          </a:p>
          <a:p>
            <a:pPr lvl="1"/>
            <a:r>
              <a:rPr lang="en-US" dirty="0"/>
              <a:t>Hosting bands/schools</a:t>
            </a:r>
          </a:p>
          <a:p>
            <a:pPr lvl="1"/>
            <a:r>
              <a:rPr lang="en-US" dirty="0" err="1"/>
              <a:t>Airgram</a:t>
            </a:r>
            <a:r>
              <a:rPr lang="en-US" dirty="0"/>
              <a:t> sales</a:t>
            </a:r>
          </a:p>
          <a:p>
            <a:pPr lvl="1"/>
            <a:r>
              <a:rPr lang="en-US" dirty="0"/>
              <a:t>Director’s hospitality*</a:t>
            </a:r>
          </a:p>
          <a:p>
            <a:pPr lvl="1"/>
            <a:r>
              <a:rPr lang="en-US" dirty="0"/>
              <a:t>Prop storage</a:t>
            </a:r>
          </a:p>
          <a:p>
            <a:pPr lvl="1"/>
            <a:r>
              <a:rPr lang="en-US" dirty="0"/>
              <a:t>Selling programs*</a:t>
            </a:r>
          </a:p>
          <a:p>
            <a:pPr lvl="1"/>
            <a:r>
              <a:rPr lang="en-US" dirty="0"/>
              <a:t>Parking volunteers</a:t>
            </a:r>
          </a:p>
          <a:p>
            <a:pPr lvl="1"/>
            <a:r>
              <a:rPr lang="en-US" dirty="0"/>
              <a:t>Grandstand Volunteers</a:t>
            </a:r>
          </a:p>
          <a:p>
            <a:pPr lvl="1"/>
            <a:r>
              <a:rPr lang="en-US" dirty="0"/>
              <a:t>Extremely long days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C3470-B6FB-4DD1-9AAE-36655C97F6F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8200" y="1825625"/>
            <a:ext cx="5181600" cy="4795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4-hour shifts</a:t>
            </a:r>
          </a:p>
          <a:p>
            <a:r>
              <a:rPr lang="en-US" dirty="0"/>
              <a:t>Concessions </a:t>
            </a:r>
            <a:r>
              <a:rPr lang="en-US" sz="1600" dirty="0"/>
              <a:t>– multiple locations</a:t>
            </a:r>
          </a:p>
          <a:p>
            <a:r>
              <a:rPr lang="en-US" dirty="0"/>
              <a:t>Entry points</a:t>
            </a:r>
          </a:p>
          <a:p>
            <a:r>
              <a:rPr lang="en-US" dirty="0"/>
              <a:t>Cleaning crews</a:t>
            </a:r>
          </a:p>
          <a:p>
            <a:r>
              <a:rPr lang="en-US" dirty="0"/>
              <a:t>Water stations</a:t>
            </a:r>
          </a:p>
          <a:p>
            <a:r>
              <a:rPr lang="en-US" dirty="0"/>
              <a:t>Trailer/Equipment parking</a:t>
            </a:r>
          </a:p>
          <a:p>
            <a:r>
              <a:rPr lang="en-US" dirty="0"/>
              <a:t>School check-in</a:t>
            </a:r>
          </a:p>
          <a:p>
            <a:r>
              <a:rPr lang="en-US" dirty="0"/>
              <a:t>First Aid</a:t>
            </a:r>
          </a:p>
          <a:p>
            <a:r>
              <a:rPr lang="en-US" dirty="0"/>
              <a:t>Judges’/WGI Officials hospitality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3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576</Words>
  <Application>Microsoft Office PowerPoint</Application>
  <PresentationFormat>Widescreen</PresentationFormat>
  <Paragraphs>104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Algerian</vt:lpstr>
      <vt:lpstr>Century Gothic</vt:lpstr>
      <vt:lpstr>Arial</vt:lpstr>
      <vt:lpstr>Sheet music design template</vt:lpstr>
      <vt:lpstr>VIPS Team Parent Meeting</vt:lpstr>
      <vt:lpstr>Agenda</vt:lpstr>
      <vt:lpstr>Budget</vt:lpstr>
      <vt:lpstr>New for 2022 – PAYMENTs and FEES</vt:lpstr>
      <vt:lpstr>New for 2022 – VIPS Board</vt:lpstr>
      <vt:lpstr>New for 2022 - Communication</vt:lpstr>
      <vt:lpstr>WGI and WGAZ Competitions</vt:lpstr>
      <vt:lpstr>WGI and WGAZ Competitions</vt:lpstr>
      <vt:lpstr>WGI and WGAZ Volunteers</vt:lpstr>
      <vt:lpstr>Disney/Universal Trip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VIPS Team Parent Meeting</dc:title>
  <dc:creator>Christopher Panneton</dc:creator>
  <cp:lastModifiedBy>Christopher Panneton</cp:lastModifiedBy>
  <cp:revision>1</cp:revision>
  <dcterms:created xsi:type="dcterms:W3CDTF">2019-07-19T21:17:34Z</dcterms:created>
  <dcterms:modified xsi:type="dcterms:W3CDTF">2022-01-25T00:50:05Z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