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70" r:id="rId4"/>
    <p:sldId id="271" r:id="rId5"/>
    <p:sldId id="262" r:id="rId6"/>
    <p:sldId id="261" r:id="rId7"/>
    <p:sldId id="272" r:id="rId8"/>
    <p:sldId id="273" r:id="rId9"/>
    <p:sldId id="274" r:id="rId10"/>
    <p:sldId id="267" r:id="rId11"/>
  </p:sldIdLst>
  <p:sldSz cx="12192000" cy="6858000"/>
  <p:notesSz cx="6858000" cy="9144000"/>
  <p:embeddedFontLst>
    <p:embeddedFont>
      <p:font typeface="Algerian" panose="04020705040A02060702" pitchFamily="82" charset="0"/>
      <p:regular r:id="rId13"/>
    </p:embeddedFont>
    <p:embeddedFont>
      <p:font typeface="Century Gothic" panose="020B0502020202020204" pitchFamily="3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2" roundtripDataSignature="AMtx7mg9g0aOg2epv8MXmEVUtOKbHI+G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004BD6-1B96-4DC0-98A0-A50123E8C32F}" v="21" dt="2021-10-26T00:33:16.3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123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customschemas.google.com/relationships/presentationmetadata" Target="metadata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Panneton" userId="775e1677cbeaa7cd" providerId="LiveId" clId="{9E463297-6FA1-4875-8621-FBE958162701}"/>
    <pc:docChg chg="undo custSel addSld delSld modSld sldOrd">
      <pc:chgData name="Chris Panneton" userId="775e1677cbeaa7cd" providerId="LiveId" clId="{9E463297-6FA1-4875-8621-FBE958162701}" dt="2021-10-26T00:33:54.725" v="4083" actId="179"/>
      <pc:docMkLst>
        <pc:docMk/>
      </pc:docMkLst>
      <pc:sldChg chg="modSp">
        <pc:chgData name="Chris Panneton" userId="775e1677cbeaa7cd" providerId="LiveId" clId="{9E463297-6FA1-4875-8621-FBE958162701}" dt="2021-10-26T00:10:05.501" v="3917" actId="20577"/>
        <pc:sldMkLst>
          <pc:docMk/>
          <pc:sldMk cId="0" sldId="256"/>
        </pc:sldMkLst>
        <pc:spChg chg="mod">
          <ac:chgData name="Chris Panneton" userId="775e1677cbeaa7cd" providerId="LiveId" clId="{9E463297-6FA1-4875-8621-FBE958162701}" dt="2021-10-26T00:10:05.501" v="3917" actId="20577"/>
          <ac:spMkLst>
            <pc:docMk/>
            <pc:sldMk cId="0" sldId="256"/>
            <ac:spMk id="91" creationId="{00000000-0000-0000-0000-000000000000}"/>
          </ac:spMkLst>
        </pc:spChg>
      </pc:sldChg>
      <pc:sldChg chg="modSp">
        <pc:chgData name="Chris Panneton" userId="775e1677cbeaa7cd" providerId="LiveId" clId="{9E463297-6FA1-4875-8621-FBE958162701}" dt="2021-10-26T00:10:48.221" v="3958" actId="15"/>
        <pc:sldMkLst>
          <pc:docMk/>
          <pc:sldMk cId="0" sldId="257"/>
        </pc:sldMkLst>
        <pc:spChg chg="mod">
          <ac:chgData name="Chris Panneton" userId="775e1677cbeaa7cd" providerId="LiveId" clId="{9E463297-6FA1-4875-8621-FBE958162701}" dt="2021-10-26T00:10:48.221" v="3958" actId="15"/>
          <ac:spMkLst>
            <pc:docMk/>
            <pc:sldMk cId="0" sldId="257"/>
            <ac:spMk id="99" creationId="{00000000-0000-0000-0000-000000000000}"/>
          </ac:spMkLst>
        </pc:spChg>
      </pc:sldChg>
      <pc:sldChg chg="del">
        <pc:chgData name="Chris Panneton" userId="775e1677cbeaa7cd" providerId="LiveId" clId="{9E463297-6FA1-4875-8621-FBE958162701}" dt="2021-10-25T17:04:09.351" v="1" actId="2696"/>
        <pc:sldMkLst>
          <pc:docMk/>
          <pc:sldMk cId="0" sldId="258"/>
        </pc:sldMkLst>
      </pc:sldChg>
      <pc:sldChg chg="addSp delSp modSp">
        <pc:chgData name="Chris Panneton" userId="775e1677cbeaa7cd" providerId="LiveId" clId="{9E463297-6FA1-4875-8621-FBE958162701}" dt="2021-10-25T22:43:47.881" v="2961" actId="1076"/>
        <pc:sldMkLst>
          <pc:docMk/>
          <pc:sldMk cId="0" sldId="261"/>
        </pc:sldMkLst>
        <pc:spChg chg="del mod">
          <ac:chgData name="Chris Panneton" userId="775e1677cbeaa7cd" providerId="LiveId" clId="{9E463297-6FA1-4875-8621-FBE958162701}" dt="2021-10-25T22:05:03.931" v="1258" actId="478"/>
          <ac:spMkLst>
            <pc:docMk/>
            <pc:sldMk cId="0" sldId="261"/>
            <ac:spMk id="2" creationId="{71F42DE2-299B-406B-B838-4DC45154AE23}"/>
          </ac:spMkLst>
        </pc:spChg>
        <pc:spChg chg="mod">
          <ac:chgData name="Chris Panneton" userId="775e1677cbeaa7cd" providerId="LiveId" clId="{9E463297-6FA1-4875-8621-FBE958162701}" dt="2021-10-25T22:13:52.539" v="1825" actId="1076"/>
          <ac:spMkLst>
            <pc:docMk/>
            <pc:sldMk cId="0" sldId="261"/>
            <ac:spMk id="3" creationId="{FD107AB0-5A0A-40E0-8FB2-07D97433C0EE}"/>
          </ac:spMkLst>
        </pc:spChg>
        <pc:spChg chg="add mod">
          <ac:chgData name="Chris Panneton" userId="775e1677cbeaa7cd" providerId="LiveId" clId="{9E463297-6FA1-4875-8621-FBE958162701}" dt="2021-10-25T22:43:47.881" v="2961" actId="1076"/>
          <ac:spMkLst>
            <pc:docMk/>
            <pc:sldMk cId="0" sldId="261"/>
            <ac:spMk id="4" creationId="{2EBE5F74-15BD-4720-83F4-09B755AF14FF}"/>
          </ac:spMkLst>
        </pc:spChg>
        <pc:spChg chg="mod">
          <ac:chgData name="Chris Panneton" userId="775e1677cbeaa7cd" providerId="LiveId" clId="{9E463297-6FA1-4875-8621-FBE958162701}" dt="2021-10-25T22:14:00.955" v="1826" actId="14100"/>
          <ac:spMkLst>
            <pc:docMk/>
            <pc:sldMk cId="0" sldId="261"/>
            <ac:spMk id="126" creationId="{00000000-0000-0000-0000-000000000000}"/>
          </ac:spMkLst>
        </pc:spChg>
      </pc:sldChg>
      <pc:sldChg chg="modSp ord">
        <pc:chgData name="Chris Panneton" userId="775e1677cbeaa7cd" providerId="LiveId" clId="{9E463297-6FA1-4875-8621-FBE958162701}" dt="2021-10-26T00:28:20.722" v="4053" actId="20577"/>
        <pc:sldMkLst>
          <pc:docMk/>
          <pc:sldMk cId="0" sldId="262"/>
        </pc:sldMkLst>
        <pc:spChg chg="mod">
          <ac:chgData name="Chris Panneton" userId="775e1677cbeaa7cd" providerId="LiveId" clId="{9E463297-6FA1-4875-8621-FBE958162701}" dt="2021-10-26T00:15:06.329" v="4049" actId="20577"/>
          <ac:spMkLst>
            <pc:docMk/>
            <pc:sldMk cId="0" sldId="262"/>
            <ac:spMk id="3" creationId="{E04CFFD8-AD67-431A-B8D9-94E4DC0BF6D6}"/>
          </ac:spMkLst>
        </pc:spChg>
        <pc:spChg chg="mod">
          <ac:chgData name="Chris Panneton" userId="775e1677cbeaa7cd" providerId="LiveId" clId="{9E463297-6FA1-4875-8621-FBE958162701}" dt="2021-10-26T00:28:20.722" v="4053" actId="20577"/>
          <ac:spMkLst>
            <pc:docMk/>
            <pc:sldMk cId="0" sldId="262"/>
            <ac:spMk id="139" creationId="{00000000-0000-0000-0000-000000000000}"/>
          </ac:spMkLst>
        </pc:spChg>
      </pc:sldChg>
      <pc:sldChg chg="del">
        <pc:chgData name="Chris Panneton" userId="775e1677cbeaa7cd" providerId="LiveId" clId="{9E463297-6FA1-4875-8621-FBE958162701}" dt="2021-10-25T22:14:35.071" v="1829" actId="2696"/>
        <pc:sldMkLst>
          <pc:docMk/>
          <pc:sldMk cId="0" sldId="266"/>
        </pc:sldMkLst>
      </pc:sldChg>
      <pc:sldChg chg="modSp">
        <pc:chgData name="Chris Panneton" userId="775e1677cbeaa7cd" providerId="LiveId" clId="{9E463297-6FA1-4875-8621-FBE958162701}" dt="2021-10-25T22:25:03.789" v="1965" actId="20577"/>
        <pc:sldMkLst>
          <pc:docMk/>
          <pc:sldMk cId="0" sldId="267"/>
        </pc:sldMkLst>
        <pc:spChg chg="mod">
          <ac:chgData name="Chris Panneton" userId="775e1677cbeaa7cd" providerId="LiveId" clId="{9E463297-6FA1-4875-8621-FBE958162701}" dt="2021-10-25T22:22:06.496" v="1841" actId="20577"/>
          <ac:spMkLst>
            <pc:docMk/>
            <pc:sldMk cId="0" sldId="267"/>
            <ac:spMk id="176" creationId="{00000000-0000-0000-0000-000000000000}"/>
          </ac:spMkLst>
        </pc:spChg>
        <pc:spChg chg="mod">
          <ac:chgData name="Chris Panneton" userId="775e1677cbeaa7cd" providerId="LiveId" clId="{9E463297-6FA1-4875-8621-FBE958162701}" dt="2021-10-25T22:25:03.789" v="1965" actId="20577"/>
          <ac:spMkLst>
            <pc:docMk/>
            <pc:sldMk cId="0" sldId="267"/>
            <ac:spMk id="177" creationId="{00000000-0000-0000-0000-000000000000}"/>
          </ac:spMkLst>
        </pc:spChg>
      </pc:sldChg>
      <pc:sldChg chg="del">
        <pc:chgData name="Chris Panneton" userId="775e1677cbeaa7cd" providerId="LiveId" clId="{9E463297-6FA1-4875-8621-FBE958162701}" dt="2021-10-25T22:14:30.915" v="1828" actId="2696"/>
        <pc:sldMkLst>
          <pc:docMk/>
          <pc:sldMk cId="128182502" sldId="268"/>
        </pc:sldMkLst>
      </pc:sldChg>
      <pc:sldChg chg="del">
        <pc:chgData name="Chris Panneton" userId="775e1677cbeaa7cd" providerId="LiveId" clId="{9E463297-6FA1-4875-8621-FBE958162701}" dt="2021-10-25T22:14:27.079" v="1827" actId="2696"/>
        <pc:sldMkLst>
          <pc:docMk/>
          <pc:sldMk cId="1254721967" sldId="269"/>
        </pc:sldMkLst>
      </pc:sldChg>
      <pc:sldChg chg="modSp">
        <pc:chgData name="Chris Panneton" userId="775e1677cbeaa7cd" providerId="LiveId" clId="{9E463297-6FA1-4875-8621-FBE958162701}" dt="2021-10-25T21:33:55.400" v="500" actId="27636"/>
        <pc:sldMkLst>
          <pc:docMk/>
          <pc:sldMk cId="1996569789" sldId="270"/>
        </pc:sldMkLst>
        <pc:spChg chg="mod">
          <ac:chgData name="Chris Panneton" userId="775e1677cbeaa7cd" providerId="LiveId" clId="{9E463297-6FA1-4875-8621-FBE958162701}" dt="2021-10-25T21:33:55.400" v="500" actId="27636"/>
          <ac:spMkLst>
            <pc:docMk/>
            <pc:sldMk cId="1996569789" sldId="270"/>
            <ac:spMk id="3" creationId="{7F95F5F9-231F-483A-84A1-20125F1D53EA}"/>
          </ac:spMkLst>
        </pc:spChg>
      </pc:sldChg>
      <pc:sldChg chg="modSp add">
        <pc:chgData name="Chris Panneton" userId="775e1677cbeaa7cd" providerId="LiveId" clId="{9E463297-6FA1-4875-8621-FBE958162701}" dt="2021-10-25T21:37:15.485" v="703" actId="20577"/>
        <pc:sldMkLst>
          <pc:docMk/>
          <pc:sldMk cId="561078914" sldId="271"/>
        </pc:sldMkLst>
        <pc:spChg chg="mod">
          <ac:chgData name="Chris Panneton" userId="775e1677cbeaa7cd" providerId="LiveId" clId="{9E463297-6FA1-4875-8621-FBE958162701}" dt="2021-10-25T21:36:33.997" v="654" actId="20577"/>
          <ac:spMkLst>
            <pc:docMk/>
            <pc:sldMk cId="561078914" sldId="271"/>
            <ac:spMk id="2" creationId="{0DA24FB3-D2D1-4742-A2A8-0E723D01B9C6}"/>
          </ac:spMkLst>
        </pc:spChg>
        <pc:spChg chg="mod">
          <ac:chgData name="Chris Panneton" userId="775e1677cbeaa7cd" providerId="LiveId" clId="{9E463297-6FA1-4875-8621-FBE958162701}" dt="2021-10-25T21:37:15.485" v="703" actId="20577"/>
          <ac:spMkLst>
            <pc:docMk/>
            <pc:sldMk cId="561078914" sldId="271"/>
            <ac:spMk id="3" creationId="{58907755-AE37-4FAC-BE3A-E08265072951}"/>
          </ac:spMkLst>
        </pc:spChg>
      </pc:sldChg>
      <pc:sldChg chg="modSp add">
        <pc:chgData name="Chris Panneton" userId="775e1677cbeaa7cd" providerId="LiveId" clId="{9E463297-6FA1-4875-8621-FBE958162701}" dt="2021-10-25T23:23:12.808" v="3756" actId="6549"/>
        <pc:sldMkLst>
          <pc:docMk/>
          <pc:sldMk cId="53877441" sldId="272"/>
        </pc:sldMkLst>
        <pc:spChg chg="mod">
          <ac:chgData name="Chris Panneton" userId="775e1677cbeaa7cd" providerId="LiveId" clId="{9E463297-6FA1-4875-8621-FBE958162701}" dt="2021-10-25T22:29:17.463" v="2355" actId="2711"/>
          <ac:spMkLst>
            <pc:docMk/>
            <pc:sldMk cId="53877441" sldId="272"/>
            <ac:spMk id="2" creationId="{4F6322A9-F27E-4097-8CCD-9EB9BE89B284}"/>
          </ac:spMkLst>
        </pc:spChg>
        <pc:spChg chg="mod">
          <ac:chgData name="Chris Panneton" userId="775e1677cbeaa7cd" providerId="LiveId" clId="{9E463297-6FA1-4875-8621-FBE958162701}" dt="2021-10-25T23:23:12.808" v="3756" actId="6549"/>
          <ac:spMkLst>
            <pc:docMk/>
            <pc:sldMk cId="53877441" sldId="272"/>
            <ac:spMk id="3" creationId="{2427A146-489A-4817-8A15-09D4716655B6}"/>
          </ac:spMkLst>
        </pc:spChg>
      </pc:sldChg>
      <pc:sldChg chg="modSp add">
        <pc:chgData name="Chris Panneton" userId="775e1677cbeaa7cd" providerId="LiveId" clId="{9E463297-6FA1-4875-8621-FBE958162701}" dt="2021-10-25T22:54:54.896" v="3421" actId="20577"/>
        <pc:sldMkLst>
          <pc:docMk/>
          <pc:sldMk cId="4207471895" sldId="273"/>
        </pc:sldMkLst>
        <pc:spChg chg="mod">
          <ac:chgData name="Chris Panneton" userId="775e1677cbeaa7cd" providerId="LiveId" clId="{9E463297-6FA1-4875-8621-FBE958162701}" dt="2021-10-25T22:50:46.863" v="3383" actId="1076"/>
          <ac:spMkLst>
            <pc:docMk/>
            <pc:sldMk cId="4207471895" sldId="273"/>
            <ac:spMk id="2" creationId="{2C4FABEC-14D3-4F92-86C7-D05FD356E2BD}"/>
          </ac:spMkLst>
        </pc:spChg>
        <pc:spChg chg="mod">
          <ac:chgData name="Chris Panneton" userId="775e1677cbeaa7cd" providerId="LiveId" clId="{9E463297-6FA1-4875-8621-FBE958162701}" dt="2021-10-25T22:54:54.896" v="3421" actId="20577"/>
          <ac:spMkLst>
            <pc:docMk/>
            <pc:sldMk cId="4207471895" sldId="273"/>
            <ac:spMk id="3" creationId="{BDB20BED-39C1-4F79-AF39-769CD3081750}"/>
          </ac:spMkLst>
        </pc:spChg>
      </pc:sldChg>
      <pc:sldChg chg="modSp add">
        <pc:chgData name="Chris Panneton" userId="775e1677cbeaa7cd" providerId="LiveId" clId="{9E463297-6FA1-4875-8621-FBE958162701}" dt="2021-10-26T00:33:54.725" v="4083" actId="179"/>
        <pc:sldMkLst>
          <pc:docMk/>
          <pc:sldMk cId="3943426000" sldId="274"/>
        </pc:sldMkLst>
        <pc:spChg chg="mod">
          <ac:chgData name="Chris Panneton" userId="775e1677cbeaa7cd" providerId="LiveId" clId="{9E463297-6FA1-4875-8621-FBE958162701}" dt="2021-10-25T23:08:55.046" v="3574" actId="20577"/>
          <ac:spMkLst>
            <pc:docMk/>
            <pc:sldMk cId="3943426000" sldId="274"/>
            <ac:spMk id="2" creationId="{D8316575-B353-42C3-AF2E-8EDFB54FA90A}"/>
          </ac:spMkLst>
        </pc:spChg>
        <pc:spChg chg="mod">
          <ac:chgData name="Chris Panneton" userId="775e1677cbeaa7cd" providerId="LiveId" clId="{9E463297-6FA1-4875-8621-FBE958162701}" dt="2021-10-26T00:33:54.725" v="4083" actId="179"/>
          <ac:spMkLst>
            <pc:docMk/>
            <pc:sldMk cId="3943426000" sldId="274"/>
            <ac:spMk id="3" creationId="{6AEE0402-7832-4EFA-B5D1-158B3FAC841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e8db5e4319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e8db5e4319_0_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ge8db5e4319_0_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e62e86880f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3" name="Google Shape;123;ge62e86880f_0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4" name="Google Shape;124;ge62e86880f_0_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540e4e4f38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2" name="Google Shape;172;g540e4e4f38_0_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3" name="Google Shape;173;g540e4e4f38_0_3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/>
          <p:nvPr/>
        </p:nvSpPr>
        <p:spPr>
          <a:xfrm>
            <a:off x="0" y="1041400"/>
            <a:ext cx="12192000" cy="42165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0" i="0" u="none" strike="noStrike" cap="none">
              <a:solidFill>
                <a:srgbClr val="31382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11"/>
          <p:cNvSpPr txBox="1">
            <a:spLocks noGrp="1"/>
          </p:cNvSpPr>
          <p:nvPr>
            <p:ph type="ctrTitle"/>
          </p:nvPr>
        </p:nvSpPr>
        <p:spPr>
          <a:xfrm>
            <a:off x="1524000" y="1041400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3829"/>
              </a:buClr>
              <a:buSzPts val="6000"/>
              <a:buFont typeface="Arial"/>
              <a:buNone/>
              <a:defRPr sz="6000" b="0" cap="none">
                <a:solidFill>
                  <a:srgbClr val="31382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SzPts val="2400"/>
              <a:buNone/>
              <a:defRPr sz="2400" b="0" cap="none">
                <a:solidFill>
                  <a:schemeClr val="dk1"/>
                </a:solidFill>
              </a:defRPr>
            </a:lvl1pPr>
            <a:lvl2pPr lvl="1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ftr" idx="11"/>
          </p:nvPr>
        </p:nvSpPr>
        <p:spPr>
          <a:xfrm>
            <a:off x="4648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1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382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0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228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ftr" idx="11"/>
          </p:nvPr>
        </p:nvSpPr>
        <p:spPr>
          <a:xfrm>
            <a:off x="4648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0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1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382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1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228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ftr" idx="11"/>
          </p:nvPr>
        </p:nvSpPr>
        <p:spPr>
          <a:xfrm>
            <a:off x="4648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382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228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2"/>
          <p:cNvSpPr txBox="1">
            <a:spLocks noGrp="1"/>
          </p:cNvSpPr>
          <p:nvPr>
            <p:ph type="ftr" idx="11"/>
          </p:nvPr>
        </p:nvSpPr>
        <p:spPr>
          <a:xfrm>
            <a:off x="4648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2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ftr" idx="11"/>
          </p:nvPr>
        </p:nvSpPr>
        <p:spPr>
          <a:xfrm>
            <a:off x="4648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382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body" idx="1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SzPts val="2800"/>
              <a:buChar char="•"/>
              <a:defRPr sz="2800"/>
            </a:lvl1pPr>
            <a:lvl2pPr marL="914400" lvl="1" indent="-38100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SzPts val="2400"/>
              <a:buChar char="•"/>
              <a:defRPr sz="2400"/>
            </a:lvl2pPr>
            <a:lvl3pPr marL="1371600" lvl="2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3pPr>
            <a:lvl4pPr marL="1828800" lvl="3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228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body" idx="2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SzPts val="2800"/>
              <a:buChar char="•"/>
              <a:defRPr sz="2800"/>
            </a:lvl1pPr>
            <a:lvl2pPr marL="914400" lvl="1" indent="-38100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SzPts val="2400"/>
              <a:buChar char="•"/>
              <a:defRPr sz="2400"/>
            </a:lvl2pPr>
            <a:lvl3pPr marL="1371600" lvl="2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3pPr>
            <a:lvl4pPr marL="1828800" lvl="3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228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4"/>
          <p:cNvSpPr txBox="1">
            <a:spLocks noGrp="1"/>
          </p:cNvSpPr>
          <p:nvPr>
            <p:ph type="ftr" idx="11"/>
          </p:nvPr>
        </p:nvSpPr>
        <p:spPr>
          <a:xfrm>
            <a:off x="4648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623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3829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3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SzPts val="2400"/>
              <a:buNone/>
              <a:defRPr sz="2400"/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 sz="2000"/>
            </a:lvl2pPr>
            <a:lvl3pPr marL="1371600" lvl="2" indent="-228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None/>
              <a:defRPr sz="1800"/>
            </a:lvl3pPr>
            <a:lvl4pPr marL="1828800" lvl="3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4pPr>
            <a:lvl5pPr marL="2286000" lvl="4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ftr" idx="11"/>
          </p:nvPr>
        </p:nvSpPr>
        <p:spPr>
          <a:xfrm>
            <a:off x="4648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382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body" idx="1"/>
          </p:nvPr>
        </p:nvSpPr>
        <p:spPr>
          <a:xfrm>
            <a:off x="831850" y="1489075"/>
            <a:ext cx="5156100" cy="6414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15"/>
          <p:cNvSpPr txBox="1">
            <a:spLocks noGrp="1"/>
          </p:cNvSpPr>
          <p:nvPr>
            <p:ph type="body" idx="2"/>
          </p:nvPr>
        </p:nvSpPr>
        <p:spPr>
          <a:xfrm>
            <a:off x="831850" y="2193925"/>
            <a:ext cx="5156100" cy="39783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3pPr>
            <a:lvl4pPr marL="1828800" lvl="3" indent="-3302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9" name="Google Shape;49;p15"/>
          <p:cNvSpPr txBox="1">
            <a:spLocks noGrp="1"/>
          </p:cNvSpPr>
          <p:nvPr>
            <p:ph type="body" idx="3"/>
          </p:nvPr>
        </p:nvSpPr>
        <p:spPr>
          <a:xfrm>
            <a:off x="6189663" y="1489075"/>
            <a:ext cx="5157900" cy="6414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15"/>
          <p:cNvSpPr txBox="1">
            <a:spLocks noGrp="1"/>
          </p:cNvSpPr>
          <p:nvPr>
            <p:ph type="body" idx="4"/>
          </p:nvPr>
        </p:nvSpPr>
        <p:spPr>
          <a:xfrm>
            <a:off x="6189663" y="2193925"/>
            <a:ext cx="5157900" cy="39783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3pPr>
            <a:lvl4pPr marL="1828800" lvl="3" indent="-3302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ftr" idx="11"/>
          </p:nvPr>
        </p:nvSpPr>
        <p:spPr>
          <a:xfrm>
            <a:off x="4648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382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ftr" idx="11"/>
          </p:nvPr>
        </p:nvSpPr>
        <p:spPr>
          <a:xfrm>
            <a:off x="4648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6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3829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8pPr>
            <a:lvl9pPr marL="4114800" lvl="8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62" name="Google Shape;62;p18"/>
          <p:cNvSpPr txBox="1">
            <a:spLocks noGrp="1"/>
          </p:cNvSpPr>
          <p:nvPr>
            <p:ph type="body" idx="2"/>
          </p:nvPr>
        </p:nvSpPr>
        <p:spPr>
          <a:xfrm>
            <a:off x="839788" y="2101850"/>
            <a:ext cx="3932100" cy="37593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3" name="Google Shape;63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ftr" idx="11"/>
          </p:nvPr>
        </p:nvSpPr>
        <p:spPr>
          <a:xfrm>
            <a:off x="4648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8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3829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9" descr="An empty placeholder to add an image. Click on the placeholder and select the image that you wish to add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4A533D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4A533D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rgbClr val="4A533D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A533D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A533D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A533D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A533D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A533D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A533D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Google Shape;69;p19"/>
          <p:cNvSpPr txBox="1">
            <a:spLocks noGrp="1"/>
          </p:cNvSpPr>
          <p:nvPr>
            <p:ph type="body" idx="1"/>
          </p:nvPr>
        </p:nvSpPr>
        <p:spPr>
          <a:xfrm>
            <a:off x="839788" y="2101850"/>
            <a:ext cx="3932100" cy="37593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ftr" idx="11"/>
          </p:nvPr>
        </p:nvSpPr>
        <p:spPr>
          <a:xfrm>
            <a:off x="4648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9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3829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31382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4A533D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rgbClr val="4A533D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A533D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rgbClr val="4A533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rgbClr val="4A533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rgbClr val="4A533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rgbClr val="4A533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rgbClr val="4A533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rgbClr val="4A533D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ftr" idx="11"/>
          </p:nvPr>
        </p:nvSpPr>
        <p:spPr>
          <a:xfrm>
            <a:off x="4648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pervanguard.com/shop" TargetMode="External"/><Relationship Id="rId2" Type="http://schemas.openxmlformats.org/officeDocument/2006/relationships/hyperlink" Target="http://www.fancloth.shop/0NX0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vipsteam2010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>
            <a:spLocks noGrp="1"/>
          </p:cNvSpPr>
          <p:nvPr>
            <p:ph type="ctrTitle"/>
          </p:nvPr>
        </p:nvSpPr>
        <p:spPr>
          <a:xfrm>
            <a:off x="3789484" y="1041400"/>
            <a:ext cx="6878515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3829"/>
              </a:buClr>
              <a:buSzPts val="6000"/>
              <a:buFont typeface="Algerian"/>
              <a:buNone/>
            </a:pPr>
            <a:r>
              <a:rPr lang="en-US">
                <a:latin typeface="Algerian"/>
                <a:ea typeface="Algerian"/>
                <a:cs typeface="Algerian"/>
                <a:sym typeface="Algerian"/>
              </a:rPr>
              <a:t>VIPS Team Parent Meeting</a:t>
            </a:r>
            <a:endParaRPr/>
          </a:p>
        </p:txBody>
      </p:sp>
      <p:sp>
        <p:nvSpPr>
          <p:cNvPr id="91" name="Google Shape;91;p1"/>
          <p:cNvSpPr txBox="1">
            <a:spLocks noGrp="1"/>
          </p:cNvSpPr>
          <p:nvPr>
            <p:ph type="subTitle" idx="1"/>
          </p:nvPr>
        </p:nvSpPr>
        <p:spPr>
          <a:xfrm>
            <a:off x="3789475" y="3602050"/>
            <a:ext cx="6878400" cy="12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b="1" dirty="0">
                <a:latin typeface="Century Gothic"/>
                <a:ea typeface="Century Gothic"/>
                <a:cs typeface="Century Gothic"/>
                <a:sym typeface="Century Gothic"/>
              </a:rPr>
              <a:t>October 25, 2021</a:t>
            </a:r>
            <a:endParaRPr b="1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b="1" dirty="0">
                <a:latin typeface="Century Gothic"/>
                <a:ea typeface="Century Gothic"/>
                <a:cs typeface="Century Gothic"/>
                <a:sym typeface="Century Gothic"/>
              </a:rPr>
              <a:t>Wednesday, 7:00 pm</a:t>
            </a:r>
            <a:endParaRPr b="1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SzPts val="2400"/>
              <a:buNone/>
            </a:pPr>
            <a:r>
              <a:rPr lang="en-US" b="1" dirty="0">
                <a:latin typeface="Century Gothic"/>
                <a:ea typeface="Century Gothic"/>
                <a:cs typeface="Century Gothic"/>
                <a:sym typeface="Century Gothic"/>
              </a:rPr>
              <a:t>Verrado High School and Virtual</a:t>
            </a:r>
            <a:endParaRPr b="1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1106" y="1190256"/>
            <a:ext cx="4047353" cy="3938954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 txBox="1"/>
          <p:nvPr/>
        </p:nvSpPr>
        <p:spPr>
          <a:xfrm>
            <a:off x="1473350" y="5430850"/>
            <a:ext cx="9717000" cy="56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n-US" sz="1900" b="1" i="1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Vanguard Involved Parent Support Team is a 501(C) (3) non-profit organization.</a:t>
            </a:r>
            <a:endParaRPr sz="1900" b="1" i="1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540e4e4f38_0_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>
                <a:latin typeface="Algerian"/>
                <a:ea typeface="Algerian"/>
                <a:cs typeface="Algerian"/>
                <a:sym typeface="Algerian"/>
              </a:rPr>
              <a:t>Questions?</a:t>
            </a:r>
            <a:endParaRPr>
              <a:latin typeface="Algerian"/>
              <a:ea typeface="Algerian"/>
              <a:cs typeface="Algerian"/>
              <a:sym typeface="Algerian"/>
            </a:endParaRPr>
          </a:p>
        </p:txBody>
      </p:sp>
      <p:sp>
        <p:nvSpPr>
          <p:cNvPr id="176" name="Google Shape;176;g540e4e4f38_0_34"/>
          <p:cNvSpPr txBox="1">
            <a:spLocks noGrp="1"/>
          </p:cNvSpPr>
          <p:nvPr>
            <p:ph type="body" idx="1"/>
          </p:nvPr>
        </p:nvSpPr>
        <p:spPr>
          <a:xfrm>
            <a:off x="838200" y="1858125"/>
            <a:ext cx="5181600" cy="43512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3900" dirty="0">
                <a:solidFill>
                  <a:srgbClr val="313829"/>
                </a:solidFill>
              </a:rPr>
              <a:t>Next VIPS Parent Meeting</a:t>
            </a:r>
            <a:endParaRPr sz="3900" dirty="0">
              <a:solidFill>
                <a:srgbClr val="313829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3900" dirty="0">
                <a:solidFill>
                  <a:srgbClr val="313829"/>
                </a:solidFill>
              </a:rPr>
              <a:t>Monday, Nov. 22, 2021</a:t>
            </a:r>
            <a:endParaRPr sz="3900" dirty="0">
              <a:solidFill>
                <a:srgbClr val="313829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3900" dirty="0">
                <a:solidFill>
                  <a:srgbClr val="313829"/>
                </a:solidFill>
              </a:rPr>
              <a:t>7:00 PM</a:t>
            </a:r>
            <a:endParaRPr sz="3900" dirty="0">
              <a:solidFill>
                <a:srgbClr val="313829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3900" dirty="0">
                <a:solidFill>
                  <a:srgbClr val="313829"/>
                </a:solidFill>
              </a:rPr>
              <a:t>Verrado High School</a:t>
            </a:r>
            <a:endParaRPr sz="3900" dirty="0">
              <a:solidFill>
                <a:srgbClr val="313829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4400" dirty="0">
              <a:solidFill>
                <a:srgbClr val="313829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None/>
            </a:pPr>
            <a:endParaRPr sz="4400" dirty="0">
              <a:solidFill>
                <a:srgbClr val="313829"/>
              </a:solidFill>
            </a:endParaRPr>
          </a:p>
        </p:txBody>
      </p:sp>
      <p:sp>
        <p:nvSpPr>
          <p:cNvPr id="177" name="Google Shape;177;g540e4e4f38_0_34"/>
          <p:cNvSpPr txBox="1">
            <a:spLocks noGrp="1"/>
          </p:cNvSpPr>
          <p:nvPr>
            <p:ph type="body" idx="2"/>
          </p:nvPr>
        </p:nvSpPr>
        <p:spPr>
          <a:xfrm>
            <a:off x="6172200" y="1858125"/>
            <a:ext cx="5181600" cy="43512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>
              <a:buNone/>
            </a:pPr>
            <a:r>
              <a:rPr lang="en-US" sz="2300" dirty="0"/>
              <a:t>Oct 27, 2021      4-8 PM</a:t>
            </a:r>
          </a:p>
          <a:p>
            <a:pPr marL="0" lvl="0" indent="0" algn="ctr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SzPts val="2800"/>
              <a:buNone/>
            </a:pPr>
            <a:r>
              <a:rPr lang="en-US" sz="4400" dirty="0"/>
              <a:t>Chipotle</a:t>
            </a:r>
            <a:endParaRPr sz="4400" dirty="0"/>
          </a:p>
          <a:p>
            <a:pPr marL="0" lvl="0" indent="0" algn="ctr">
              <a:buNone/>
            </a:pPr>
            <a:r>
              <a:rPr lang="en-US" dirty="0"/>
              <a:t>1560 N Litchfield Rd, Goodyear</a:t>
            </a:r>
          </a:p>
          <a:p>
            <a:pPr marL="0" lvl="0" indent="0" algn="ctr">
              <a:buNone/>
            </a:pPr>
            <a:endParaRPr lang="en-US" dirty="0"/>
          </a:p>
          <a:p>
            <a:pPr marL="0" lvl="0" indent="0" algn="ctr">
              <a:buNone/>
            </a:pPr>
            <a:r>
              <a:rPr lang="en-US" sz="2300" dirty="0"/>
              <a:t>Nov 17  All Day</a:t>
            </a:r>
            <a:br>
              <a:rPr lang="en-US" sz="4300" dirty="0"/>
            </a:br>
            <a:r>
              <a:rPr lang="en-US" sz="4300" dirty="0"/>
              <a:t>Panda Express</a:t>
            </a:r>
            <a:br>
              <a:rPr lang="en-US" dirty="0"/>
            </a:br>
            <a:r>
              <a:rPr lang="en-US" dirty="0"/>
              <a:t> on Estrella Blvd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3829"/>
              </a:buClr>
              <a:buSzPts val="4400"/>
              <a:buFont typeface="Algerian"/>
              <a:buNone/>
            </a:pPr>
            <a:r>
              <a:rPr lang="en-US" sz="5000">
                <a:latin typeface="Algerian"/>
                <a:ea typeface="Algerian"/>
                <a:cs typeface="Algerian"/>
                <a:sym typeface="Algerian"/>
              </a:rPr>
              <a:t>Agenda</a:t>
            </a:r>
            <a:endParaRPr sz="5000"/>
          </a:p>
        </p:txBody>
      </p:sp>
      <p:sp>
        <p:nvSpPr>
          <p:cNvPr id="99" name="Google Shape;99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7610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 dirty="0"/>
              <a:t>Welcome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 dirty="0"/>
              <a:t>Budget</a:t>
            </a:r>
          </a:p>
          <a:p>
            <a:pPr marL="685800" lvl="1" indent="-228600">
              <a:spcBef>
                <a:spcPts val="0"/>
              </a:spcBef>
              <a:buSzPts val="3600"/>
            </a:pPr>
            <a:r>
              <a:rPr lang="en-US" sz="3200" dirty="0"/>
              <a:t>Past</a:t>
            </a:r>
          </a:p>
          <a:p>
            <a:pPr marL="685800" lvl="1" indent="-228600">
              <a:spcBef>
                <a:spcPts val="0"/>
              </a:spcBef>
              <a:buSzPts val="3600"/>
            </a:pPr>
            <a:r>
              <a:rPr lang="en-US" sz="3200" dirty="0"/>
              <a:t>Present</a:t>
            </a:r>
          </a:p>
          <a:p>
            <a:pPr marL="685800" lvl="1" indent="-228600">
              <a:spcBef>
                <a:spcPts val="0"/>
              </a:spcBef>
              <a:buSzPts val="3600"/>
            </a:pPr>
            <a:r>
              <a:rPr lang="en-US" sz="3200" dirty="0"/>
              <a:t>Future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 dirty="0"/>
              <a:t>VTC</a:t>
            </a:r>
          </a:p>
          <a:p>
            <a:pPr marL="685800" lvl="1" indent="-228600">
              <a:spcBef>
                <a:spcPts val="0"/>
              </a:spcBef>
              <a:buSzPts val="3600"/>
            </a:pPr>
            <a:r>
              <a:rPr lang="en-US" sz="3200" dirty="0"/>
              <a:t>Past</a:t>
            </a:r>
          </a:p>
          <a:p>
            <a:pPr marL="685800" lvl="1" indent="-228600">
              <a:spcBef>
                <a:spcPts val="0"/>
              </a:spcBef>
              <a:buSzPts val="3600"/>
            </a:pPr>
            <a:r>
              <a:rPr lang="en-US" sz="3200" dirty="0"/>
              <a:t>Present</a:t>
            </a:r>
          </a:p>
          <a:p>
            <a:pPr marL="685800" lvl="1" indent="-228600">
              <a:spcBef>
                <a:spcPts val="0"/>
              </a:spcBef>
              <a:buSzPts val="3600"/>
            </a:pPr>
            <a:r>
              <a:rPr lang="en-US" sz="3200" dirty="0"/>
              <a:t>Future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 dirty="0"/>
              <a:t>Upcoming events</a:t>
            </a:r>
            <a:endParaRPr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655F5-423F-4453-8044-4BC4D4B77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Budget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95F5F9-231F-483A-84A1-20125F1D53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Balance as of today: $14,875.82 </a:t>
            </a:r>
          </a:p>
          <a:p>
            <a:endParaRPr lang="en-US" dirty="0"/>
          </a:p>
          <a:p>
            <a:r>
              <a:rPr lang="en-US" b="1" u="sng" dirty="0"/>
              <a:t>Expenditures for October: $6909.89</a:t>
            </a:r>
          </a:p>
          <a:p>
            <a:pPr lvl="1"/>
            <a:r>
              <a:rPr lang="en-US" dirty="0"/>
              <a:t>Show Shirts - $3449.51</a:t>
            </a:r>
          </a:p>
          <a:p>
            <a:pPr lvl="1"/>
            <a:r>
              <a:rPr lang="en-US" dirty="0"/>
              <a:t>Props and Equipment - $908.39</a:t>
            </a:r>
          </a:p>
          <a:p>
            <a:pPr lvl="1"/>
            <a:r>
              <a:rPr lang="en-US" dirty="0"/>
              <a:t>FTB - $347.89</a:t>
            </a:r>
          </a:p>
          <a:p>
            <a:pPr lvl="1"/>
            <a:r>
              <a:rPr lang="en-US" dirty="0"/>
              <a:t>VTC - $2204.10</a:t>
            </a:r>
          </a:p>
          <a:p>
            <a:pPr lvl="1"/>
            <a:endParaRPr lang="en-US" dirty="0"/>
          </a:p>
          <a:p>
            <a:r>
              <a:rPr lang="en-US" b="1" u="sng" dirty="0"/>
              <a:t>Income for October: $12,326.94</a:t>
            </a:r>
          </a:p>
          <a:p>
            <a:pPr lvl="1"/>
            <a:r>
              <a:rPr lang="en-US" dirty="0"/>
              <a:t>VTC - $11,139 (profit)</a:t>
            </a:r>
          </a:p>
          <a:p>
            <a:pPr lvl="1"/>
            <a:r>
              <a:rPr lang="en-US" dirty="0"/>
              <a:t>Food Trucks - $655</a:t>
            </a:r>
          </a:p>
          <a:p>
            <a:pPr lvl="1"/>
            <a:r>
              <a:rPr lang="en-US" dirty="0"/>
              <a:t>Refunds and Donations - $532.94</a:t>
            </a:r>
          </a:p>
          <a:p>
            <a:pPr marL="1028700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56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24FB3-D2D1-4742-A2A8-0E723D01B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Past, Present, and Future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907755-AE37-4FAC-BE3A-E082650729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Budget</a:t>
            </a:r>
          </a:p>
          <a:p>
            <a:r>
              <a:rPr lang="en-US" dirty="0"/>
              <a:t>Past:</a:t>
            </a:r>
          </a:p>
          <a:p>
            <a:pPr lvl="1"/>
            <a:r>
              <a:rPr lang="en-US" dirty="0"/>
              <a:t>August 23: $5659.90</a:t>
            </a:r>
          </a:p>
          <a:p>
            <a:pPr lvl="1"/>
            <a:r>
              <a:rPr lang="en-US" dirty="0"/>
              <a:t>September 27: $9458.77</a:t>
            </a:r>
          </a:p>
          <a:p>
            <a:pPr lvl="1"/>
            <a:r>
              <a:rPr lang="en-US" dirty="0"/>
              <a:t> </a:t>
            </a:r>
          </a:p>
          <a:p>
            <a:r>
              <a:rPr lang="en-US" dirty="0"/>
              <a:t>Present: 14,875.82 </a:t>
            </a:r>
          </a:p>
          <a:p>
            <a:endParaRPr lang="en-US" dirty="0"/>
          </a:p>
          <a:p>
            <a:r>
              <a:rPr lang="en-US" dirty="0"/>
              <a:t>Future: Over $10,000 to start the new season </a:t>
            </a:r>
          </a:p>
        </p:txBody>
      </p:sp>
    </p:spTree>
    <p:extLst>
      <p:ext uri="{BB962C8B-B14F-4D97-AF65-F5344CB8AC3E}">
        <p14:creationId xmlns:p14="http://schemas.microsoft.com/office/powerpoint/2010/main" val="561078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e8db5e4319_0_14"/>
          <p:cNvSpPr txBox="1">
            <a:spLocks noGrp="1"/>
          </p:cNvSpPr>
          <p:nvPr>
            <p:ph type="title"/>
          </p:nvPr>
        </p:nvSpPr>
        <p:spPr>
          <a:xfrm>
            <a:off x="838200" y="136525"/>
            <a:ext cx="10515600" cy="851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lgerian"/>
                <a:ea typeface="Algerian"/>
                <a:cs typeface="Algerian"/>
                <a:sym typeface="Algerian"/>
              </a:rPr>
              <a:t>Viper Thunder Classic - October 16</a:t>
            </a:r>
            <a:endParaRPr>
              <a:latin typeface="Algerian"/>
              <a:ea typeface="Algerian"/>
              <a:cs typeface="Algerian"/>
              <a:sym typeface="Algerian"/>
            </a:endParaRPr>
          </a:p>
        </p:txBody>
      </p:sp>
      <p:sp>
        <p:nvSpPr>
          <p:cNvPr id="139" name="Google Shape;139;ge8db5e4319_0_14"/>
          <p:cNvSpPr txBox="1">
            <a:spLocks noGrp="1"/>
          </p:cNvSpPr>
          <p:nvPr>
            <p:ph type="body" idx="2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0" lvl="0" indent="0" algn="ctr" rtl="0">
              <a:spcBef>
                <a:spcPts val="840"/>
              </a:spcBef>
              <a:spcAft>
                <a:spcPts val="0"/>
              </a:spcAft>
              <a:buNone/>
            </a:pPr>
            <a:r>
              <a:rPr lang="en-US" b="1" u="sng" dirty="0"/>
              <a:t>What it was…</a:t>
            </a:r>
          </a:p>
          <a:p>
            <a:pPr marL="0" lvl="0" indent="0" algn="l" rtl="0">
              <a:spcBef>
                <a:spcPts val="840"/>
              </a:spcBef>
              <a:spcAft>
                <a:spcPts val="0"/>
              </a:spcAft>
              <a:buNone/>
            </a:pPr>
            <a:r>
              <a:rPr lang="en-US" dirty="0"/>
              <a:t>Sponsors and Shout Outs - $800</a:t>
            </a:r>
          </a:p>
          <a:p>
            <a:pPr marL="0" lvl="0" indent="0" algn="l" rtl="0">
              <a:spcBef>
                <a:spcPts val="840"/>
              </a:spcBef>
              <a:spcAft>
                <a:spcPts val="0"/>
              </a:spcAft>
              <a:buNone/>
            </a:pPr>
            <a:r>
              <a:rPr lang="en-US" dirty="0"/>
              <a:t>Admissions - 558</a:t>
            </a:r>
          </a:p>
          <a:p>
            <a:pPr marL="0" lvl="0" indent="0" algn="l" rtl="0">
              <a:spcBef>
                <a:spcPts val="840"/>
              </a:spcBef>
              <a:spcAft>
                <a:spcPts val="0"/>
              </a:spcAft>
              <a:buNone/>
            </a:pPr>
            <a:r>
              <a:rPr lang="en-US" dirty="0"/>
              <a:t>Air Grams – 87</a:t>
            </a:r>
          </a:p>
          <a:p>
            <a:pPr marL="0" lvl="0" indent="0" algn="l" rtl="0">
              <a:spcBef>
                <a:spcPts val="840"/>
              </a:spcBef>
              <a:spcAft>
                <a:spcPts val="0"/>
              </a:spcAft>
              <a:buNone/>
            </a:pPr>
            <a:r>
              <a:rPr lang="en-US" dirty="0"/>
              <a:t>Candy – 158</a:t>
            </a:r>
          </a:p>
          <a:p>
            <a:pPr marL="0" lvl="0" indent="0" algn="l" rtl="0">
              <a:spcBef>
                <a:spcPts val="840"/>
              </a:spcBef>
              <a:spcAft>
                <a:spcPts val="0"/>
              </a:spcAft>
              <a:buNone/>
            </a:pPr>
            <a:r>
              <a:rPr lang="en-US" dirty="0"/>
              <a:t>Burgers - 306</a:t>
            </a:r>
          </a:p>
          <a:p>
            <a:pPr marL="0" lvl="0" indent="0" algn="l" rtl="0">
              <a:spcBef>
                <a:spcPts val="840"/>
              </a:spcBef>
              <a:spcAft>
                <a:spcPts val="0"/>
              </a:spcAft>
              <a:buNone/>
            </a:pPr>
            <a:r>
              <a:rPr lang="en-US" dirty="0"/>
              <a:t>Hot Dogs - 134</a:t>
            </a:r>
          </a:p>
          <a:p>
            <a:pPr marL="0" lvl="0" indent="0" algn="l" rtl="0">
              <a:spcBef>
                <a:spcPts val="840"/>
              </a:spcBef>
              <a:spcAft>
                <a:spcPts val="0"/>
              </a:spcAft>
              <a:buNone/>
            </a:pPr>
            <a:r>
              <a:rPr lang="en-US" dirty="0"/>
              <a:t>Nachos - 88</a:t>
            </a:r>
          </a:p>
          <a:p>
            <a:pPr marL="0" lvl="0" indent="0" algn="l" rtl="0">
              <a:spcBef>
                <a:spcPts val="840"/>
              </a:spcBef>
              <a:spcAft>
                <a:spcPts val="0"/>
              </a:spcAft>
              <a:buNone/>
            </a:pPr>
            <a:r>
              <a:rPr lang="en-US" dirty="0"/>
              <a:t>Programs - 103</a:t>
            </a:r>
          </a:p>
          <a:p>
            <a:pPr marL="0" lvl="0" indent="0" algn="l" rtl="0">
              <a:spcBef>
                <a:spcPts val="840"/>
              </a:spcBef>
              <a:spcAft>
                <a:spcPts val="0"/>
              </a:spcAft>
              <a:buNone/>
            </a:pPr>
            <a:r>
              <a:rPr lang="en-US" dirty="0"/>
              <a:t>Raffle Tickets - 7</a:t>
            </a:r>
          </a:p>
          <a:p>
            <a:pPr marL="0" lvl="0" indent="0" algn="l" rtl="0">
              <a:spcBef>
                <a:spcPts val="840"/>
              </a:spcBef>
              <a:spcAft>
                <a:spcPts val="0"/>
              </a:spcAft>
              <a:buNone/>
            </a:pPr>
            <a:r>
              <a:rPr lang="en-US" dirty="0"/>
              <a:t>Drinks – 558</a:t>
            </a:r>
          </a:p>
          <a:p>
            <a:pPr marL="0" lvl="0" indent="0" algn="l" rtl="0">
              <a:spcBef>
                <a:spcPts val="840"/>
              </a:spcBef>
              <a:spcAft>
                <a:spcPts val="0"/>
              </a:spcAft>
              <a:buNone/>
            </a:pPr>
            <a:r>
              <a:rPr lang="en-US" dirty="0"/>
              <a:t>Profit - $7605</a:t>
            </a: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4CFFD8-AD67-431A-B8D9-94E4DC0BF6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72200" y="1825625"/>
            <a:ext cx="5410200" cy="4351200"/>
          </a:xfrm>
        </p:spPr>
        <p:txBody>
          <a:bodyPr>
            <a:normAutofit fontScale="77500" lnSpcReduction="20000"/>
          </a:bodyPr>
          <a:lstStyle/>
          <a:p>
            <a:pPr marL="50800" indent="0" algn="ctr">
              <a:buNone/>
            </a:pPr>
            <a:r>
              <a:rPr lang="en-US" b="1" u="sng" dirty="0"/>
              <a:t>What it is…</a:t>
            </a:r>
          </a:p>
          <a:p>
            <a:pPr marL="50800" indent="0">
              <a:buNone/>
            </a:pPr>
            <a:r>
              <a:rPr lang="en-US" dirty="0"/>
              <a:t>Sponsors and Shout Outs - $1980</a:t>
            </a:r>
          </a:p>
          <a:p>
            <a:pPr marL="50800" indent="0">
              <a:buNone/>
            </a:pPr>
            <a:r>
              <a:rPr lang="en-US" dirty="0"/>
              <a:t>Admissions - 707</a:t>
            </a:r>
          </a:p>
          <a:p>
            <a:pPr marL="50800" indent="0">
              <a:buNone/>
            </a:pPr>
            <a:r>
              <a:rPr lang="en-US" dirty="0"/>
              <a:t>Air Grams – 60</a:t>
            </a:r>
          </a:p>
          <a:p>
            <a:pPr marL="50800" indent="0">
              <a:buNone/>
            </a:pPr>
            <a:r>
              <a:rPr lang="en-US" dirty="0"/>
              <a:t>Candy – 120</a:t>
            </a:r>
          </a:p>
          <a:p>
            <a:pPr marL="50800" indent="0">
              <a:buNone/>
            </a:pPr>
            <a:r>
              <a:rPr lang="en-US" dirty="0"/>
              <a:t>Burgers – 288</a:t>
            </a:r>
          </a:p>
          <a:p>
            <a:pPr marL="50800" indent="0">
              <a:buNone/>
            </a:pPr>
            <a:r>
              <a:rPr lang="en-US" dirty="0"/>
              <a:t>Hot Dogs – 137</a:t>
            </a:r>
          </a:p>
          <a:p>
            <a:pPr marL="50800" indent="0">
              <a:buNone/>
            </a:pPr>
            <a:r>
              <a:rPr lang="en-US" dirty="0"/>
              <a:t>Nachos – 130</a:t>
            </a:r>
          </a:p>
          <a:p>
            <a:pPr marL="50800" indent="0">
              <a:buNone/>
            </a:pPr>
            <a:r>
              <a:rPr lang="en-US" dirty="0"/>
              <a:t>Programs - 121</a:t>
            </a:r>
          </a:p>
          <a:p>
            <a:pPr marL="50800" indent="0">
              <a:buNone/>
            </a:pPr>
            <a:r>
              <a:rPr lang="en-US" dirty="0"/>
              <a:t>Raffle Tickets – 120</a:t>
            </a:r>
          </a:p>
          <a:p>
            <a:pPr marL="50800" indent="0">
              <a:buNone/>
            </a:pPr>
            <a:r>
              <a:rPr lang="en-US" dirty="0"/>
              <a:t>Drinks – 605</a:t>
            </a:r>
          </a:p>
          <a:p>
            <a:pPr marL="50800" indent="0">
              <a:buNone/>
            </a:pPr>
            <a:r>
              <a:rPr lang="en-US" dirty="0"/>
              <a:t>Profit - $11,139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e62e86880f_0_18"/>
          <p:cNvSpPr txBox="1">
            <a:spLocks noGrp="1"/>
          </p:cNvSpPr>
          <p:nvPr>
            <p:ph type="title"/>
          </p:nvPr>
        </p:nvSpPr>
        <p:spPr>
          <a:xfrm>
            <a:off x="838200" y="128550"/>
            <a:ext cx="10515600" cy="544112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>
                <a:latin typeface="Algerian"/>
                <a:ea typeface="Algerian"/>
                <a:cs typeface="Algerian"/>
                <a:sym typeface="Algerian"/>
              </a:rPr>
              <a:t>Double Header</a:t>
            </a:r>
            <a:endParaRPr dirty="0">
              <a:latin typeface="Algerian"/>
              <a:ea typeface="Algerian"/>
              <a:cs typeface="Algerian"/>
              <a:sym typeface="Algerian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107AB0-5A0A-40E0-8FB2-07D97433C0EE}"/>
              </a:ext>
            </a:extLst>
          </p:cNvPr>
          <p:cNvSpPr txBox="1"/>
          <p:nvPr/>
        </p:nvSpPr>
        <p:spPr>
          <a:xfrm>
            <a:off x="838200" y="802762"/>
            <a:ext cx="10515600" cy="58477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9:30 AM - Call Time: Metal preparation, load trailers</a:t>
            </a:r>
          </a:p>
          <a:p>
            <a:r>
              <a:rPr lang="en-US" sz="2000" dirty="0"/>
              <a:t>11:00 - Depart VHS</a:t>
            </a:r>
          </a:p>
          <a:p>
            <a:r>
              <a:rPr lang="en-US" sz="2000" dirty="0"/>
              <a:t>12:00P - Arrive at Pinnacle HS, unload, uniforms</a:t>
            </a:r>
          </a:p>
          <a:p>
            <a:r>
              <a:rPr lang="en-US" sz="2000" dirty="0"/>
              <a:t>1:30 - Visual warm up</a:t>
            </a:r>
          </a:p>
          <a:p>
            <a:r>
              <a:rPr lang="en-US" sz="2000" dirty="0"/>
              <a:t>2:30 - Music warm up</a:t>
            </a:r>
          </a:p>
          <a:p>
            <a:r>
              <a:rPr lang="en-US" sz="2000" dirty="0"/>
              <a:t>3:30 - PERFORM!</a:t>
            </a:r>
          </a:p>
          <a:p>
            <a:r>
              <a:rPr lang="en-US" sz="2000" dirty="0"/>
              <a:t>4:00 – Load equipment (stay in uniform)</a:t>
            </a:r>
          </a:p>
          <a:p>
            <a:r>
              <a:rPr lang="en-US" sz="2000" dirty="0"/>
              <a:t>4:30 – Eat on bus – Depart for Desert Vista (FTB)</a:t>
            </a:r>
          </a:p>
          <a:p>
            <a:r>
              <a:rPr lang="en-US" sz="2000" dirty="0"/>
              <a:t>5:00 – Arriver at DVHS, unload trailers</a:t>
            </a:r>
          </a:p>
          <a:p>
            <a:r>
              <a:rPr lang="en-US" sz="2000" dirty="0"/>
              <a:t>5:30 – Visual warm up</a:t>
            </a:r>
          </a:p>
          <a:p>
            <a:r>
              <a:rPr lang="en-US" sz="2000" dirty="0"/>
              <a:t>6:00 – Music warm up</a:t>
            </a:r>
          </a:p>
          <a:p>
            <a:r>
              <a:rPr lang="en-US" sz="2000" dirty="0"/>
              <a:t>7:00 – PERFORM!</a:t>
            </a:r>
          </a:p>
          <a:p>
            <a:r>
              <a:rPr lang="en-US" sz="2000" dirty="0"/>
              <a:t>7:30 – Load equipment, change, and eat (FTB)</a:t>
            </a:r>
          </a:p>
          <a:p>
            <a:r>
              <a:rPr lang="en-US" sz="2000" dirty="0"/>
              <a:t>9:00 – Awards at DVHS – All band sits together</a:t>
            </a:r>
          </a:p>
          <a:p>
            <a:r>
              <a:rPr lang="en-US" sz="2000" dirty="0"/>
              <a:t>9:15 – Awards at Pinnacle HS (</a:t>
            </a:r>
            <a:r>
              <a:rPr lang="en-US" sz="2000" dirty="0" err="1"/>
              <a:t>Em</a:t>
            </a:r>
            <a:r>
              <a:rPr lang="en-US" sz="2000" dirty="0"/>
              <a:t> and Viv will be representing)</a:t>
            </a:r>
          </a:p>
          <a:p>
            <a:r>
              <a:rPr lang="en-US" sz="2000" dirty="0"/>
              <a:t>9:45 – Depart DVHS</a:t>
            </a:r>
          </a:p>
          <a:p>
            <a:r>
              <a:rPr lang="en-US" sz="2000" dirty="0"/>
              <a:t>10:30 – Arrive at VHS – unload everything and clean up</a:t>
            </a:r>
          </a:p>
          <a:p>
            <a:r>
              <a:rPr lang="en-US" sz="2000" dirty="0"/>
              <a:t>11:00* - Dismissed when EVERYTHING is done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BE5F74-15BD-4720-83F4-09B755AF14FF}"/>
              </a:ext>
            </a:extLst>
          </p:cNvPr>
          <p:cNvSpPr txBox="1"/>
          <p:nvPr/>
        </p:nvSpPr>
        <p:spPr>
          <a:xfrm>
            <a:off x="7672552" y="2207173"/>
            <a:ext cx="3321269" cy="20313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What can you do to help your child?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Be sure they stay healthy this week</a:t>
            </a:r>
          </a:p>
          <a:p>
            <a:pPr algn="ctr"/>
            <a:r>
              <a:rPr lang="en-US" b="1" dirty="0"/>
              <a:t>Get plenty of sleep</a:t>
            </a:r>
          </a:p>
          <a:p>
            <a:pPr algn="ctr"/>
            <a:r>
              <a:rPr lang="en-US" b="1" dirty="0"/>
              <a:t>Eat healthy</a:t>
            </a:r>
          </a:p>
          <a:p>
            <a:pPr algn="ctr"/>
            <a:r>
              <a:rPr lang="en-US" b="1" dirty="0"/>
              <a:t>Know their music and drill</a:t>
            </a:r>
          </a:p>
          <a:p>
            <a:pPr algn="ctr"/>
            <a:r>
              <a:rPr lang="en-US" b="1" dirty="0"/>
              <a:t>Be prepared for practice</a:t>
            </a:r>
          </a:p>
          <a:p>
            <a:pPr algn="ctr"/>
            <a:r>
              <a:rPr lang="en-US" b="1" dirty="0"/>
              <a:t>Encourage them and keep a positive attitude!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322A9-F27E-4097-8CCD-9EB9BE89B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Fan Cloth Fundraiser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27A146-489A-4817-8A15-09D4716655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Merchandise and Swag with the Verrado Viper Vanguard Logo</a:t>
            </a:r>
          </a:p>
          <a:p>
            <a:r>
              <a:rPr lang="en-US" dirty="0"/>
              <a:t>Pay directly on the Fan Cloth website and the items will be delivered to your home</a:t>
            </a:r>
          </a:p>
          <a:p>
            <a:r>
              <a:rPr lang="en-US" dirty="0"/>
              <a:t>These are NOT the </a:t>
            </a:r>
            <a:r>
              <a:rPr lang="en-US" dirty="0" err="1"/>
              <a:t>Feelin</a:t>
            </a:r>
            <a:r>
              <a:rPr lang="en-US" dirty="0"/>
              <a:t>’ Good Show Shirts – general Viper Vanguard images</a:t>
            </a:r>
          </a:p>
          <a:p>
            <a:r>
              <a:rPr lang="en-US" dirty="0"/>
              <a:t>Items will be delivered for Christmas</a:t>
            </a:r>
          </a:p>
          <a:p>
            <a:r>
              <a:rPr lang="en-US" dirty="0"/>
              <a:t>Shop is open only for 2 weeks</a:t>
            </a:r>
          </a:p>
          <a:p>
            <a:r>
              <a:rPr lang="en-US" dirty="0"/>
              <a:t>Vanguard gets a percentage if we sell 200+ items</a:t>
            </a:r>
          </a:p>
          <a:p>
            <a:r>
              <a:rPr lang="en-US" dirty="0">
                <a:hlinkClick r:id="rId2"/>
              </a:rPr>
              <a:t>www.fancloth.shop/0NX00</a:t>
            </a:r>
            <a:endParaRPr lang="en-US" dirty="0"/>
          </a:p>
          <a:p>
            <a:r>
              <a:rPr lang="en-US" dirty="0">
                <a:hlinkClick r:id="rId3"/>
              </a:rPr>
              <a:t>www.vipervanguard.com/shop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7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FABEC-14D3-4F92-86C7-D05FD356E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1552"/>
            <a:ext cx="10515600" cy="717441"/>
          </a:xfrm>
        </p:spPr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Upcoming Events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20BED-39C1-4F79-AF39-769CD30817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124607"/>
            <a:ext cx="10515600" cy="5559972"/>
          </a:xfrm>
        </p:spPr>
        <p:txBody>
          <a:bodyPr>
            <a:normAutofit fontScale="92500"/>
          </a:bodyPr>
          <a:lstStyle/>
          <a:p>
            <a:r>
              <a:rPr lang="en-US" dirty="0"/>
              <a:t>10/27 Chipotle 4:00-8:00 PM Goodyear location</a:t>
            </a:r>
          </a:p>
          <a:p>
            <a:r>
              <a:rPr lang="en-US" dirty="0"/>
              <a:t>10/29 Pep Band only @ Ironwood (leave at halftime)</a:t>
            </a:r>
          </a:p>
          <a:p>
            <a:r>
              <a:rPr lang="en-US" dirty="0"/>
              <a:t>10/30 Double Header Comp. Pinnacle and Desert Vista</a:t>
            </a:r>
          </a:p>
          <a:p>
            <a:r>
              <a:rPr lang="en-US" dirty="0"/>
              <a:t>11/5 Home football game - FTB</a:t>
            </a:r>
          </a:p>
          <a:p>
            <a:r>
              <a:rPr lang="en-US" dirty="0"/>
              <a:t>11/6 ABODA Semi-finals</a:t>
            </a:r>
          </a:p>
          <a:p>
            <a:r>
              <a:rPr lang="en-US" dirty="0"/>
              <a:t>11/11 No School</a:t>
            </a:r>
          </a:p>
          <a:p>
            <a:r>
              <a:rPr lang="en-US" dirty="0"/>
              <a:t>11/12 ALL Band – Away football game @ Desert Edge – FTB</a:t>
            </a:r>
          </a:p>
          <a:p>
            <a:r>
              <a:rPr lang="en-US" dirty="0"/>
              <a:t>11/13 AZMBA Championships (pending qualification)</a:t>
            </a:r>
          </a:p>
          <a:p>
            <a:r>
              <a:rPr lang="en-US" dirty="0"/>
              <a:t>11/17 Panda Express All Day Estrella Blvd location</a:t>
            </a:r>
          </a:p>
          <a:p>
            <a:r>
              <a:rPr lang="en-US" dirty="0"/>
              <a:t>11/20 ABODA Finals (pending qualification)</a:t>
            </a:r>
          </a:p>
          <a:p>
            <a:r>
              <a:rPr lang="en-US" dirty="0"/>
              <a:t>12/4 Christmas Parade (either the Verrado or Litchfield Park one)</a:t>
            </a:r>
          </a:p>
          <a:p>
            <a:r>
              <a:rPr lang="en-US" dirty="0"/>
              <a:t>12/11 Christmas Parade (the other one)</a:t>
            </a:r>
          </a:p>
          <a:p>
            <a:r>
              <a:rPr lang="en-US" dirty="0"/>
              <a:t>12/11 End of Marching Season PARTY!!! At the </a:t>
            </a:r>
            <a:r>
              <a:rPr lang="en-US" dirty="0" err="1"/>
              <a:t>Panneton’s</a:t>
            </a:r>
            <a:r>
              <a:rPr lang="en-US" dirty="0"/>
              <a:t> house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47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16575-B353-42C3-AF2E-8EDFB54FA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Other items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E0402-7832-4EFA-B5D1-158B3FAC84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Algerian" panose="04020705040A02060702" pitchFamily="82" charset="0"/>
              </a:rPr>
              <a:t>Thinking about Attending ASU?</a:t>
            </a:r>
          </a:p>
          <a:p>
            <a:pPr lvl="1"/>
            <a:r>
              <a:rPr lang="en-US" dirty="0"/>
              <a:t>Wednesday, October 27 at 5:00 PM</a:t>
            </a:r>
          </a:p>
          <a:p>
            <a:pPr lvl="1"/>
            <a:r>
              <a:rPr lang="en-US" dirty="0"/>
              <a:t>ZOOM meeting link on the VIPS Calendar</a:t>
            </a:r>
          </a:p>
          <a:p>
            <a:endParaRPr lang="en-US" dirty="0"/>
          </a:p>
          <a:p>
            <a:r>
              <a:rPr lang="en-US" dirty="0">
                <a:latin typeface="Algerian" panose="04020705040A02060702" pitchFamily="82" charset="0"/>
              </a:rPr>
              <a:t>Parent Shirts and Hoodies</a:t>
            </a:r>
          </a:p>
          <a:p>
            <a:pPr lvl="1"/>
            <a:r>
              <a:rPr lang="en-US" dirty="0"/>
              <a:t>Without Groupies and Roadies</a:t>
            </a:r>
          </a:p>
          <a:p>
            <a:pPr lvl="1"/>
            <a:r>
              <a:rPr lang="en-US" dirty="0"/>
              <a:t>Minimum of 25</a:t>
            </a:r>
          </a:p>
          <a:p>
            <a:pPr lvl="1"/>
            <a:endParaRPr lang="en-US" dirty="0"/>
          </a:p>
          <a:p>
            <a:pPr marL="52388" lvl="1" indent="519113"/>
            <a:r>
              <a:rPr lang="en-US" sz="2800" dirty="0">
                <a:latin typeface="Algerian" panose="04020705040A02060702" pitchFamily="82" charset="0"/>
              </a:rPr>
              <a:t>Pictures</a:t>
            </a:r>
            <a:r>
              <a:rPr lang="en-US" dirty="0"/>
              <a:t> </a:t>
            </a:r>
          </a:p>
          <a:p>
            <a:pPr marL="509588" lvl="2" indent="404813"/>
            <a:r>
              <a:rPr lang="en-US" dirty="0"/>
              <a:t>VTC, comps, football games, please send to 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hlinkClick r:id="rId2"/>
              </a:rPr>
              <a:t>vipsteam2010@gmail.com</a:t>
            </a:r>
            <a:endParaRPr lang="en-US" dirty="0"/>
          </a:p>
          <a:p>
            <a:pPr marL="52388" lvl="1" indent="519113"/>
            <a:endParaRPr lang="en-US" dirty="0"/>
          </a:p>
          <a:p>
            <a:pPr marL="52388" lvl="1" indent="519113"/>
            <a:r>
              <a:rPr lang="en-US" sz="2800" dirty="0">
                <a:latin typeface="Algerian" panose="04020705040A02060702" pitchFamily="82" charset="0"/>
              </a:rPr>
              <a:t>VTC Survey on Band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426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heet music design template">
  <a:themeElements>
    <a:clrScheme name="Orange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700</Words>
  <Application>Microsoft Office PowerPoint</Application>
  <PresentationFormat>Widescreen</PresentationFormat>
  <Paragraphs>140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Algerian</vt:lpstr>
      <vt:lpstr>Century Gothic</vt:lpstr>
      <vt:lpstr>Sheet music design template</vt:lpstr>
      <vt:lpstr>VIPS Team Parent Meeting</vt:lpstr>
      <vt:lpstr>Agenda</vt:lpstr>
      <vt:lpstr>Budget</vt:lpstr>
      <vt:lpstr>Past, Present, and Future</vt:lpstr>
      <vt:lpstr>Viper Thunder Classic - October 16</vt:lpstr>
      <vt:lpstr>Double Header</vt:lpstr>
      <vt:lpstr>Fan Cloth Fundraiser</vt:lpstr>
      <vt:lpstr>Upcoming Events</vt:lpstr>
      <vt:lpstr>Other items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VIPS Team Parent Meeting</dc:title>
  <dc:creator>Christopher Panneton</dc:creator>
  <cp:lastModifiedBy>Christopher Panneton</cp:lastModifiedBy>
  <cp:revision>1</cp:revision>
  <dcterms:created xsi:type="dcterms:W3CDTF">2019-07-19T21:17:34Z</dcterms:created>
  <dcterms:modified xsi:type="dcterms:W3CDTF">2021-10-26T00:34:04Z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74067200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